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bookmarkIdSeed="13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464" r:id="rId3"/>
    <p:sldId id="475" r:id="rId4"/>
    <p:sldId id="469" r:id="rId5"/>
    <p:sldId id="472" r:id="rId6"/>
    <p:sldId id="470" r:id="rId7"/>
    <p:sldId id="473" r:id="rId8"/>
    <p:sldId id="465" r:id="rId9"/>
    <p:sldId id="47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Hassan Bakhshi" initials="M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E0E6"/>
    <a:srgbClr val="81DEFF"/>
    <a:srgbClr val="FFDE75"/>
    <a:srgbClr val="CBEDF1"/>
    <a:srgbClr val="DBD473"/>
    <a:srgbClr val="F8D8E0"/>
    <a:srgbClr val="D0CE7E"/>
    <a:srgbClr val="FFECAF"/>
    <a:srgbClr val="99FFCC"/>
    <a:srgbClr val="9AB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14" autoAdjust="0"/>
    <p:restoredTop sz="85985" autoAdjust="0"/>
  </p:normalViewPr>
  <p:slideViewPr>
    <p:cSldViewPr>
      <p:cViewPr varScale="1">
        <p:scale>
          <a:sx n="75" d="100"/>
          <a:sy n="75" d="100"/>
        </p:scale>
        <p:origin x="-195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74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6DAC8-A8CC-42A7-9C96-EC78847D4922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9A9C62-D4C8-4D12-B807-2A8D2CA4C688}">
      <dgm:prSet phldrT="[Text]"/>
      <dgm:spPr/>
      <dgm:t>
        <a:bodyPr/>
        <a:lstStyle/>
        <a:p>
          <a:pPr rtl="1"/>
          <a:r>
            <a:rPr lang="fa-IR" dirty="0" smtClean="0"/>
            <a:t>ارسال و دریافت مدارک</a:t>
          </a:r>
          <a:endParaRPr lang="en-US" dirty="0"/>
        </a:p>
      </dgm:t>
    </dgm:pt>
    <dgm:pt modelId="{29EB873E-FDD3-4E8F-A80E-B789A2AF5414}" type="parTrans" cxnId="{97D68D47-F222-4027-AA98-B87F5E7AFF4E}">
      <dgm:prSet/>
      <dgm:spPr/>
      <dgm:t>
        <a:bodyPr/>
        <a:lstStyle/>
        <a:p>
          <a:endParaRPr lang="en-US"/>
        </a:p>
      </dgm:t>
    </dgm:pt>
    <dgm:pt modelId="{7BDB2DC6-FD9E-4A7E-8918-17FABAFF4F93}" type="sibTrans" cxnId="{97D68D47-F222-4027-AA98-B87F5E7AFF4E}">
      <dgm:prSet/>
      <dgm:spPr/>
      <dgm:t>
        <a:bodyPr/>
        <a:lstStyle/>
        <a:p>
          <a:endParaRPr lang="en-US"/>
        </a:p>
      </dgm:t>
    </dgm:pt>
    <dgm:pt modelId="{E37351EE-3657-4289-B89F-7F856380CBAC}">
      <dgm:prSet phldrT="[Text]" custT="1"/>
      <dgm:spPr/>
      <dgm:t>
        <a:bodyPr tIns="0"/>
        <a:lstStyle/>
        <a:p>
          <a:pPr rtl="1"/>
          <a:r>
            <a:rPr lang="fa-IR" sz="1700" dirty="0" smtClean="0"/>
            <a:t>مدارک فردی و شرکتی</a:t>
          </a:r>
          <a:endParaRPr lang="en-US" sz="1700" dirty="0"/>
        </a:p>
      </dgm:t>
    </dgm:pt>
    <dgm:pt modelId="{ED1902AB-64A1-43C0-8277-AC8528794333}" type="parTrans" cxnId="{464C411A-ED8E-40B8-9BEE-825149CC903A}">
      <dgm:prSet/>
      <dgm:spPr/>
      <dgm:t>
        <a:bodyPr/>
        <a:lstStyle/>
        <a:p>
          <a:endParaRPr lang="en-US"/>
        </a:p>
      </dgm:t>
    </dgm:pt>
    <dgm:pt modelId="{339C82B4-2FAD-4074-A675-D759E824D115}" type="sibTrans" cxnId="{464C411A-ED8E-40B8-9BEE-825149CC903A}">
      <dgm:prSet/>
      <dgm:spPr/>
      <dgm:t>
        <a:bodyPr/>
        <a:lstStyle/>
        <a:p>
          <a:endParaRPr lang="en-US"/>
        </a:p>
      </dgm:t>
    </dgm:pt>
    <dgm:pt modelId="{AA5F2123-2310-4E22-A153-B1F226CDB3D2}">
      <dgm:prSet phldrT="[Text]" custT="1"/>
      <dgm:spPr/>
      <dgm:t>
        <a:bodyPr tIns="0"/>
        <a:lstStyle/>
        <a:p>
          <a:pPr rtl="1"/>
          <a:r>
            <a:rPr lang="fa-IR" sz="1700" dirty="0" smtClean="0"/>
            <a:t>مدارک مالی</a:t>
          </a:r>
          <a:endParaRPr lang="en-US" sz="1700" dirty="0"/>
        </a:p>
      </dgm:t>
    </dgm:pt>
    <dgm:pt modelId="{3D88DA46-F6AC-4B9E-B8E3-7DB24F3F983E}" type="parTrans" cxnId="{19EB10BE-C9B6-4852-AFDB-75339FDFD3E3}">
      <dgm:prSet/>
      <dgm:spPr/>
      <dgm:t>
        <a:bodyPr/>
        <a:lstStyle/>
        <a:p>
          <a:endParaRPr lang="en-US"/>
        </a:p>
      </dgm:t>
    </dgm:pt>
    <dgm:pt modelId="{38A95C48-468B-4403-A0F8-DB10613DF099}" type="sibTrans" cxnId="{19EB10BE-C9B6-4852-AFDB-75339FDFD3E3}">
      <dgm:prSet/>
      <dgm:spPr/>
      <dgm:t>
        <a:bodyPr/>
        <a:lstStyle/>
        <a:p>
          <a:endParaRPr lang="en-US"/>
        </a:p>
      </dgm:t>
    </dgm:pt>
    <dgm:pt modelId="{9D6E39CC-2535-4534-850F-3E28CDF935D8}">
      <dgm:prSet phldrT="[Text]"/>
      <dgm:spPr/>
      <dgm:t>
        <a:bodyPr/>
        <a:lstStyle/>
        <a:p>
          <a:r>
            <a:rPr lang="fa-IR" dirty="0" smtClean="0"/>
            <a:t>تکمیل مدارک</a:t>
          </a:r>
          <a:endParaRPr lang="en-US" dirty="0"/>
        </a:p>
      </dgm:t>
    </dgm:pt>
    <dgm:pt modelId="{184C4F4A-02AF-4DE2-8A93-1049B3D54FEF}" type="parTrans" cxnId="{76EBEB2D-583A-450B-8F96-354D4D5856CC}">
      <dgm:prSet/>
      <dgm:spPr/>
      <dgm:t>
        <a:bodyPr/>
        <a:lstStyle/>
        <a:p>
          <a:endParaRPr lang="en-US"/>
        </a:p>
      </dgm:t>
    </dgm:pt>
    <dgm:pt modelId="{EC603742-F598-4F7E-A2FF-C5076BBABDD9}" type="sibTrans" cxnId="{76EBEB2D-583A-450B-8F96-354D4D5856CC}">
      <dgm:prSet/>
      <dgm:spPr/>
      <dgm:t>
        <a:bodyPr/>
        <a:lstStyle/>
        <a:p>
          <a:endParaRPr lang="en-US"/>
        </a:p>
      </dgm:t>
    </dgm:pt>
    <dgm:pt modelId="{E018D0FA-B80C-4FEE-AECC-64437FA01E8C}">
      <dgm:prSet phldrT="[Text]" custT="1"/>
      <dgm:spPr/>
      <dgm:t>
        <a:bodyPr tIns="72000"/>
        <a:lstStyle/>
        <a:p>
          <a:pPr rtl="1"/>
          <a:r>
            <a:rPr lang="fa-IR" sz="1600" dirty="0" smtClean="0"/>
            <a:t>رفع نواقص و توضیحات</a:t>
          </a:r>
          <a:endParaRPr lang="en-US" sz="1600" dirty="0"/>
        </a:p>
      </dgm:t>
    </dgm:pt>
    <dgm:pt modelId="{4E6B652D-ABE8-4C8E-BA3D-979F1AD4299A}" type="parTrans" cxnId="{00A135A3-9289-421C-9BC5-36D6301A9484}">
      <dgm:prSet/>
      <dgm:spPr/>
      <dgm:t>
        <a:bodyPr/>
        <a:lstStyle/>
        <a:p>
          <a:endParaRPr lang="en-US"/>
        </a:p>
      </dgm:t>
    </dgm:pt>
    <dgm:pt modelId="{7631C255-7B7C-46CC-9AE8-0D7381F1BBF8}" type="sibTrans" cxnId="{00A135A3-9289-421C-9BC5-36D6301A9484}">
      <dgm:prSet/>
      <dgm:spPr/>
      <dgm:t>
        <a:bodyPr/>
        <a:lstStyle/>
        <a:p>
          <a:endParaRPr lang="en-US"/>
        </a:p>
      </dgm:t>
    </dgm:pt>
    <dgm:pt modelId="{32A7675D-60C2-415F-ADCB-7838751BC14A}">
      <dgm:prSet phldrT="[Text]" custT="1"/>
      <dgm:spPr/>
      <dgm:t>
        <a:bodyPr tIns="72000"/>
        <a:lstStyle/>
        <a:p>
          <a:pPr rtl="1"/>
          <a:r>
            <a:rPr lang="fa-IR" sz="1600" dirty="0" smtClean="0"/>
            <a:t>دریافت اطلاعات تکمیلی</a:t>
          </a:r>
          <a:endParaRPr lang="en-US" sz="1600" dirty="0"/>
        </a:p>
      </dgm:t>
    </dgm:pt>
    <dgm:pt modelId="{B37E81C2-5F19-4366-B686-D49FF24FB5F7}" type="parTrans" cxnId="{E62C6385-226B-4398-BB76-E5528ACFD1ED}">
      <dgm:prSet/>
      <dgm:spPr/>
      <dgm:t>
        <a:bodyPr/>
        <a:lstStyle/>
        <a:p>
          <a:endParaRPr lang="en-US"/>
        </a:p>
      </dgm:t>
    </dgm:pt>
    <dgm:pt modelId="{573968AD-114C-4805-A0AF-B7A1E1E079EF}" type="sibTrans" cxnId="{E62C6385-226B-4398-BB76-E5528ACFD1ED}">
      <dgm:prSet/>
      <dgm:spPr/>
      <dgm:t>
        <a:bodyPr/>
        <a:lstStyle/>
        <a:p>
          <a:endParaRPr lang="en-US"/>
        </a:p>
      </dgm:t>
    </dgm:pt>
    <dgm:pt modelId="{441704C2-8C1F-4A7B-8528-2B9D9C4D5917}">
      <dgm:prSet phldrT="[Text]"/>
      <dgm:spPr/>
      <dgm:t>
        <a:bodyPr/>
        <a:lstStyle/>
        <a:p>
          <a:r>
            <a:rPr lang="fa-IR" dirty="0" smtClean="0"/>
            <a:t>بازدید</a:t>
          </a:r>
          <a:endParaRPr lang="en-US" dirty="0"/>
        </a:p>
      </dgm:t>
    </dgm:pt>
    <dgm:pt modelId="{85F4B258-C587-4539-B0E6-14858BF37233}" type="parTrans" cxnId="{F46A5CB6-AB55-4A93-8BE1-1B02954A13B1}">
      <dgm:prSet/>
      <dgm:spPr/>
      <dgm:t>
        <a:bodyPr/>
        <a:lstStyle/>
        <a:p>
          <a:endParaRPr lang="en-US"/>
        </a:p>
      </dgm:t>
    </dgm:pt>
    <dgm:pt modelId="{57D6D6F4-8B41-459E-ACF6-E9E10D3302E1}" type="sibTrans" cxnId="{F46A5CB6-AB55-4A93-8BE1-1B02954A13B1}">
      <dgm:prSet/>
      <dgm:spPr/>
      <dgm:t>
        <a:bodyPr/>
        <a:lstStyle/>
        <a:p>
          <a:endParaRPr lang="en-US"/>
        </a:p>
      </dgm:t>
    </dgm:pt>
    <dgm:pt modelId="{87737876-E88C-4A66-920D-B347678F231E}">
      <dgm:prSet phldrT="[Text]" custT="1"/>
      <dgm:spPr/>
      <dgm:t>
        <a:bodyPr/>
        <a:lstStyle/>
        <a:p>
          <a:pPr rtl="1"/>
          <a:r>
            <a:rPr lang="fa-IR" sz="1700" dirty="0" smtClean="0"/>
            <a:t>بازدید از شرکت به منظور تعیین حد اعتباری</a:t>
          </a:r>
          <a:endParaRPr lang="en-US" sz="1700" dirty="0"/>
        </a:p>
      </dgm:t>
    </dgm:pt>
    <dgm:pt modelId="{BF9632CC-2A07-4340-AABA-01B5A43B480C}" type="parTrans" cxnId="{5D9702C3-014D-407C-A973-EC3D6068D9C9}">
      <dgm:prSet/>
      <dgm:spPr/>
      <dgm:t>
        <a:bodyPr/>
        <a:lstStyle/>
        <a:p>
          <a:endParaRPr lang="en-US"/>
        </a:p>
      </dgm:t>
    </dgm:pt>
    <dgm:pt modelId="{5A7D07F7-CC3F-46A5-95BB-8409F85E1782}" type="sibTrans" cxnId="{5D9702C3-014D-407C-A973-EC3D6068D9C9}">
      <dgm:prSet/>
      <dgm:spPr/>
      <dgm:t>
        <a:bodyPr/>
        <a:lstStyle/>
        <a:p>
          <a:endParaRPr lang="en-US"/>
        </a:p>
      </dgm:t>
    </dgm:pt>
    <dgm:pt modelId="{5958B15C-90B8-469F-94C7-26EFD56B7B3D}">
      <dgm:prSet phldrT="[Text]"/>
      <dgm:spPr/>
      <dgm:t>
        <a:bodyPr/>
        <a:lstStyle/>
        <a:p>
          <a:r>
            <a:rPr lang="fa-IR" dirty="0" smtClean="0"/>
            <a:t>تعیین اعتبار</a:t>
          </a:r>
          <a:endParaRPr lang="en-US" dirty="0"/>
        </a:p>
      </dgm:t>
    </dgm:pt>
    <dgm:pt modelId="{EBE13344-BB8D-413F-9C46-B7ED3B802B67}" type="parTrans" cxnId="{420B2D44-4D0B-41BF-BED3-712312979430}">
      <dgm:prSet/>
      <dgm:spPr/>
      <dgm:t>
        <a:bodyPr/>
        <a:lstStyle/>
        <a:p>
          <a:endParaRPr lang="en-US"/>
        </a:p>
      </dgm:t>
    </dgm:pt>
    <dgm:pt modelId="{DAB18CAC-77C5-4587-AC27-C9017ED3FAF9}" type="sibTrans" cxnId="{420B2D44-4D0B-41BF-BED3-712312979430}">
      <dgm:prSet/>
      <dgm:spPr/>
      <dgm:t>
        <a:bodyPr/>
        <a:lstStyle/>
        <a:p>
          <a:endParaRPr lang="en-US"/>
        </a:p>
      </dgm:t>
    </dgm:pt>
    <dgm:pt modelId="{FF79E10D-A414-43EB-BF61-8A59AE6917B5}">
      <dgm:prSet phldrT="[Text]" custT="1"/>
      <dgm:spPr/>
      <dgm:t>
        <a:bodyPr/>
        <a:lstStyle/>
        <a:p>
          <a:r>
            <a:rPr lang="fa-IR" sz="1600" baseline="0" dirty="0" smtClean="0"/>
            <a:t>افراد حقیقی حداکثر 250 میلیون تومان</a:t>
          </a:r>
          <a:endParaRPr lang="en-US" sz="1600" baseline="0" dirty="0"/>
        </a:p>
      </dgm:t>
    </dgm:pt>
    <dgm:pt modelId="{B718B16C-2B57-4C5D-9157-9D2CA63FCF28}" type="parTrans" cxnId="{7E4A875B-5287-4356-BB0F-F52527982F0E}">
      <dgm:prSet/>
      <dgm:spPr/>
      <dgm:t>
        <a:bodyPr/>
        <a:lstStyle/>
        <a:p>
          <a:endParaRPr lang="en-US"/>
        </a:p>
      </dgm:t>
    </dgm:pt>
    <dgm:pt modelId="{112D1FE7-C3D5-497F-87B2-A5806883A110}" type="sibTrans" cxnId="{7E4A875B-5287-4356-BB0F-F52527982F0E}">
      <dgm:prSet/>
      <dgm:spPr/>
      <dgm:t>
        <a:bodyPr/>
        <a:lstStyle/>
        <a:p>
          <a:endParaRPr lang="en-US"/>
        </a:p>
      </dgm:t>
    </dgm:pt>
    <dgm:pt modelId="{5082B1C7-EA4C-41C3-88C5-2F59D3C89A7A}">
      <dgm:prSet phldrT="[Text]" custT="1"/>
      <dgm:spPr/>
      <dgm:t>
        <a:bodyPr/>
        <a:lstStyle/>
        <a:p>
          <a:r>
            <a:rPr lang="fa-IR" sz="1600" baseline="0" dirty="0" smtClean="0"/>
            <a:t>اصناف و افراد حقیقی بر اساس اعتبار</a:t>
          </a:r>
          <a:endParaRPr lang="en-US" sz="1600" baseline="0" dirty="0"/>
        </a:p>
      </dgm:t>
    </dgm:pt>
    <dgm:pt modelId="{B68B1850-F82F-4CB5-966A-4B084FE3B878}" type="parTrans" cxnId="{7DD859CE-9EC0-484F-A030-728DA582E8F7}">
      <dgm:prSet/>
      <dgm:spPr/>
      <dgm:t>
        <a:bodyPr/>
        <a:lstStyle/>
        <a:p>
          <a:endParaRPr lang="en-US"/>
        </a:p>
      </dgm:t>
    </dgm:pt>
    <dgm:pt modelId="{E4F672AC-E0F3-40A8-8805-DF20FCFD43B7}" type="sibTrans" cxnId="{7DD859CE-9EC0-484F-A030-728DA582E8F7}">
      <dgm:prSet/>
      <dgm:spPr/>
      <dgm:t>
        <a:bodyPr/>
        <a:lstStyle/>
        <a:p>
          <a:endParaRPr lang="en-US"/>
        </a:p>
      </dgm:t>
    </dgm:pt>
    <dgm:pt modelId="{2CCC410B-1F68-4F94-8856-7E521E7F218E}">
      <dgm:prSet phldrT="[Text]" custT="1"/>
      <dgm:spPr/>
      <dgm:t>
        <a:bodyPr tIns="0"/>
        <a:lstStyle/>
        <a:p>
          <a:pPr rtl="1"/>
          <a:endParaRPr lang="en-US" sz="1700" dirty="0"/>
        </a:p>
      </dgm:t>
    </dgm:pt>
    <dgm:pt modelId="{18D83928-DC72-4F4B-B0B7-641223DA3AF3}" type="parTrans" cxnId="{5BD99E23-CD47-40A5-975B-451C06E724C0}">
      <dgm:prSet/>
      <dgm:spPr/>
      <dgm:t>
        <a:bodyPr/>
        <a:lstStyle/>
        <a:p>
          <a:endParaRPr lang="en-US"/>
        </a:p>
      </dgm:t>
    </dgm:pt>
    <dgm:pt modelId="{0292B6C3-437D-4D19-A3BE-F2CBE5721998}" type="sibTrans" cxnId="{5BD99E23-CD47-40A5-975B-451C06E724C0}">
      <dgm:prSet/>
      <dgm:spPr/>
      <dgm:t>
        <a:bodyPr/>
        <a:lstStyle/>
        <a:p>
          <a:endParaRPr lang="en-US"/>
        </a:p>
      </dgm:t>
    </dgm:pt>
    <dgm:pt modelId="{1AB4811C-61D0-4095-830C-8493EDDB1E60}">
      <dgm:prSet phldrT="[Text]" custT="1"/>
      <dgm:spPr/>
      <dgm:t>
        <a:bodyPr tIns="0"/>
        <a:lstStyle/>
        <a:p>
          <a:pPr rtl="1"/>
          <a:r>
            <a:rPr lang="fa-IR" sz="1700" dirty="0" smtClean="0"/>
            <a:t>فرم های مرتبط با اعتبار سنجی</a:t>
          </a:r>
          <a:endParaRPr lang="en-US" sz="1700" dirty="0"/>
        </a:p>
      </dgm:t>
    </dgm:pt>
    <dgm:pt modelId="{0A954199-AF11-48A3-8EB2-9AE516212439}" type="parTrans" cxnId="{06B1BCFD-650D-4F84-A590-6CC17AD99360}">
      <dgm:prSet/>
      <dgm:spPr/>
      <dgm:t>
        <a:bodyPr/>
        <a:lstStyle/>
        <a:p>
          <a:endParaRPr lang="en-US"/>
        </a:p>
      </dgm:t>
    </dgm:pt>
    <dgm:pt modelId="{08FBE1B7-F8F7-45DF-BC30-7BF454722942}" type="sibTrans" cxnId="{06B1BCFD-650D-4F84-A590-6CC17AD99360}">
      <dgm:prSet/>
      <dgm:spPr/>
      <dgm:t>
        <a:bodyPr/>
        <a:lstStyle/>
        <a:p>
          <a:endParaRPr lang="en-US"/>
        </a:p>
      </dgm:t>
    </dgm:pt>
    <dgm:pt modelId="{DB990F46-92DE-48A2-83F0-ED1C9A9F1B09}" type="pres">
      <dgm:prSet presAssocID="{4386DAC8-A8CC-42A7-9C96-EC78847D4922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218554-B693-4D03-A7D9-52A878579D98}" type="pres">
      <dgm:prSet presAssocID="{4386DAC8-A8CC-42A7-9C96-EC78847D4922}" presName="tSp" presStyleCnt="0"/>
      <dgm:spPr/>
    </dgm:pt>
    <dgm:pt modelId="{71514CEA-3FDC-47FD-B87B-3BE46C7CD924}" type="pres">
      <dgm:prSet presAssocID="{4386DAC8-A8CC-42A7-9C96-EC78847D4922}" presName="bSp" presStyleCnt="0"/>
      <dgm:spPr/>
    </dgm:pt>
    <dgm:pt modelId="{B3EBFF5C-4278-4F14-A015-C0666495BFD1}" type="pres">
      <dgm:prSet presAssocID="{4386DAC8-A8CC-42A7-9C96-EC78847D4922}" presName="process" presStyleCnt="0"/>
      <dgm:spPr/>
    </dgm:pt>
    <dgm:pt modelId="{29A952C1-2B5E-4E8D-9C7E-21E6B7A73CF7}" type="pres">
      <dgm:prSet presAssocID="{439A9C62-D4C8-4D12-B807-2A8D2CA4C688}" presName="composite1" presStyleCnt="0"/>
      <dgm:spPr/>
    </dgm:pt>
    <dgm:pt modelId="{E754DBAE-5273-4D54-872F-F39CFAF3C6F5}" type="pres">
      <dgm:prSet presAssocID="{439A9C62-D4C8-4D12-B807-2A8D2CA4C688}" presName="dummyNode1" presStyleLbl="node1" presStyleIdx="0" presStyleCnt="4"/>
      <dgm:spPr/>
    </dgm:pt>
    <dgm:pt modelId="{4991B6E3-BE7F-45F7-9310-963C017452CE}" type="pres">
      <dgm:prSet presAssocID="{439A9C62-D4C8-4D12-B807-2A8D2CA4C688}" presName="childNode1" presStyleLbl="bgAcc1" presStyleIdx="0" presStyleCnt="4" custScaleX="125988" custScaleY="120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EDD0-AB7B-4869-AFEA-5E805518F519}" type="pres">
      <dgm:prSet presAssocID="{439A9C62-D4C8-4D12-B807-2A8D2CA4C68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56080-9748-4641-82F6-45E1773D8D10}" type="pres">
      <dgm:prSet presAssocID="{439A9C62-D4C8-4D12-B807-2A8D2CA4C688}" presName="parentNode1" presStyleLbl="node1" presStyleIdx="0" presStyleCnt="4" custScaleY="155545" custLinFactNeighborX="-5672" custLinFactNeighborY="689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8CAFC-1647-47D0-A044-AF04DCA5F3D9}" type="pres">
      <dgm:prSet presAssocID="{439A9C62-D4C8-4D12-B807-2A8D2CA4C688}" presName="connSite1" presStyleCnt="0"/>
      <dgm:spPr/>
    </dgm:pt>
    <dgm:pt modelId="{F0AF2108-E583-4B72-8A36-2906D1CAB15A}" type="pres">
      <dgm:prSet presAssocID="{7BDB2DC6-FD9E-4A7E-8918-17FABAFF4F93}" presName="Name9" presStyleLbl="sibTrans2D1" presStyleIdx="0" presStyleCnt="3"/>
      <dgm:spPr/>
      <dgm:t>
        <a:bodyPr/>
        <a:lstStyle/>
        <a:p>
          <a:endParaRPr lang="en-US"/>
        </a:p>
      </dgm:t>
    </dgm:pt>
    <dgm:pt modelId="{BA0DCB6B-5F4A-4A1F-A2AA-D6A6AE7BAD6C}" type="pres">
      <dgm:prSet presAssocID="{9D6E39CC-2535-4534-850F-3E28CDF935D8}" presName="composite2" presStyleCnt="0"/>
      <dgm:spPr/>
    </dgm:pt>
    <dgm:pt modelId="{C7BFAA8E-70D0-4E01-99B7-BA9BADB92E93}" type="pres">
      <dgm:prSet presAssocID="{9D6E39CC-2535-4534-850F-3E28CDF935D8}" presName="dummyNode2" presStyleLbl="node1" presStyleIdx="0" presStyleCnt="4"/>
      <dgm:spPr/>
    </dgm:pt>
    <dgm:pt modelId="{3E34C768-D283-4DDE-8656-C27EF955F303}" type="pres">
      <dgm:prSet presAssocID="{9D6E39CC-2535-4534-850F-3E28CDF935D8}" presName="childNode2" presStyleLbl="bgAcc1" presStyleIdx="1" presStyleCnt="4" custScaleX="116200" custScaleY="122205" custLinFactNeighborX="-745" custLinFactNeighborY="-1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F0179-C853-40BA-A85A-841EB3E6FDC7}" type="pres">
      <dgm:prSet presAssocID="{9D6E39CC-2535-4534-850F-3E28CDF935D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A3E9B-87AA-4A7B-B5A0-C1C208E42694}" type="pres">
      <dgm:prSet presAssocID="{9D6E39CC-2535-4534-850F-3E28CDF935D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EE7C9-49DC-402F-A0DA-8127D8169C78}" type="pres">
      <dgm:prSet presAssocID="{9D6E39CC-2535-4534-850F-3E28CDF935D8}" presName="connSite2" presStyleCnt="0"/>
      <dgm:spPr/>
    </dgm:pt>
    <dgm:pt modelId="{2C7C953A-5F55-4D5E-908A-B8E9A01070C0}" type="pres">
      <dgm:prSet presAssocID="{EC603742-F598-4F7E-A2FF-C5076BBABDD9}" presName="Name18" presStyleLbl="sibTrans2D1" presStyleIdx="1" presStyleCnt="3"/>
      <dgm:spPr/>
      <dgm:t>
        <a:bodyPr/>
        <a:lstStyle/>
        <a:p>
          <a:endParaRPr lang="en-US"/>
        </a:p>
      </dgm:t>
    </dgm:pt>
    <dgm:pt modelId="{C8D2336C-97D1-4AD2-A1A3-238B501CECA2}" type="pres">
      <dgm:prSet presAssocID="{441704C2-8C1F-4A7B-8528-2B9D9C4D5917}" presName="composite1" presStyleCnt="0"/>
      <dgm:spPr/>
    </dgm:pt>
    <dgm:pt modelId="{EEC2CF94-7DB3-4039-9E0D-C9FAF17854B4}" type="pres">
      <dgm:prSet presAssocID="{441704C2-8C1F-4A7B-8528-2B9D9C4D5917}" presName="dummyNode1" presStyleLbl="node1" presStyleIdx="1" presStyleCnt="4"/>
      <dgm:spPr/>
    </dgm:pt>
    <dgm:pt modelId="{74379E6C-1056-4803-B352-856F17A76D56}" type="pres">
      <dgm:prSet presAssocID="{441704C2-8C1F-4A7B-8528-2B9D9C4D5917}" presName="childNode1" presStyleLbl="bgAcc1" presStyleIdx="2" presStyleCnt="4" custScaleX="112876" custScaleY="12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44959-529F-43B4-B97B-71CFFC42C844}" type="pres">
      <dgm:prSet presAssocID="{441704C2-8C1F-4A7B-8528-2B9D9C4D591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A4C75-7E1F-478C-96E7-41117A6E53E6}" type="pres">
      <dgm:prSet presAssocID="{441704C2-8C1F-4A7B-8528-2B9D9C4D591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99D1E-3C9A-4314-9584-5FBDD9B85779}" type="pres">
      <dgm:prSet presAssocID="{441704C2-8C1F-4A7B-8528-2B9D9C4D5917}" presName="connSite1" presStyleCnt="0"/>
      <dgm:spPr/>
    </dgm:pt>
    <dgm:pt modelId="{199FFF93-9ADD-4E53-B2BC-1DC41FCEE211}" type="pres">
      <dgm:prSet presAssocID="{57D6D6F4-8B41-459E-ACF6-E9E10D3302E1}" presName="Name9" presStyleLbl="sibTrans2D1" presStyleIdx="2" presStyleCnt="3"/>
      <dgm:spPr/>
      <dgm:t>
        <a:bodyPr/>
        <a:lstStyle/>
        <a:p>
          <a:endParaRPr lang="en-US"/>
        </a:p>
      </dgm:t>
    </dgm:pt>
    <dgm:pt modelId="{D4141245-487B-40F3-8146-A123E31665FB}" type="pres">
      <dgm:prSet presAssocID="{5958B15C-90B8-469F-94C7-26EFD56B7B3D}" presName="composite2" presStyleCnt="0"/>
      <dgm:spPr/>
    </dgm:pt>
    <dgm:pt modelId="{3A6C739B-8BFC-4D6B-972E-B8C092788437}" type="pres">
      <dgm:prSet presAssocID="{5958B15C-90B8-469F-94C7-26EFD56B7B3D}" presName="dummyNode2" presStyleLbl="node1" presStyleIdx="2" presStyleCnt="4"/>
      <dgm:spPr/>
    </dgm:pt>
    <dgm:pt modelId="{6619CB68-9C0B-439C-A521-4D5AFAF46032}" type="pres">
      <dgm:prSet presAssocID="{5958B15C-90B8-469F-94C7-26EFD56B7B3D}" presName="childNode2" presStyleLbl="bgAcc1" presStyleIdx="3" presStyleCnt="4" custScaleX="127132" custScaleY="12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8F07-0DA6-4C84-9B15-32F7149DA192}" type="pres">
      <dgm:prSet presAssocID="{5958B15C-90B8-469F-94C7-26EFD56B7B3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EB49-3487-4820-9BAF-184016901738}" type="pres">
      <dgm:prSet presAssocID="{5958B15C-90B8-469F-94C7-26EFD56B7B3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A146A-5988-41FC-9AF7-28CB41D413E9}" type="pres">
      <dgm:prSet presAssocID="{5958B15C-90B8-469F-94C7-26EFD56B7B3D}" presName="connSite2" presStyleCnt="0"/>
      <dgm:spPr/>
    </dgm:pt>
  </dgm:ptLst>
  <dgm:cxnLst>
    <dgm:cxn modelId="{817C0A5F-3743-467D-ABE8-C6452A7B2901}" type="presOf" srcId="{FF79E10D-A414-43EB-BF61-8A59AE6917B5}" destId="{6619CB68-9C0B-439C-A521-4D5AFAF46032}" srcOrd="0" destOrd="0" presId="urn:microsoft.com/office/officeart/2005/8/layout/hProcess4"/>
    <dgm:cxn modelId="{F2DF3301-1977-47F4-8E3C-480F9CD39329}" type="presOf" srcId="{5082B1C7-EA4C-41C3-88C5-2F59D3C89A7A}" destId="{34408F07-0DA6-4C84-9B15-32F7149DA192}" srcOrd="1" destOrd="1" presId="urn:microsoft.com/office/officeart/2005/8/layout/hProcess4"/>
    <dgm:cxn modelId="{7DD859CE-9EC0-484F-A030-728DA582E8F7}" srcId="{5958B15C-90B8-469F-94C7-26EFD56B7B3D}" destId="{5082B1C7-EA4C-41C3-88C5-2F59D3C89A7A}" srcOrd="1" destOrd="0" parTransId="{B68B1850-F82F-4CB5-966A-4B084FE3B878}" sibTransId="{E4F672AC-E0F3-40A8-8805-DF20FCFD43B7}"/>
    <dgm:cxn modelId="{F46A5CB6-AB55-4A93-8BE1-1B02954A13B1}" srcId="{4386DAC8-A8CC-42A7-9C96-EC78847D4922}" destId="{441704C2-8C1F-4A7B-8528-2B9D9C4D5917}" srcOrd="2" destOrd="0" parTransId="{85F4B258-C587-4539-B0E6-14858BF37233}" sibTransId="{57D6D6F4-8B41-459E-ACF6-E9E10D3302E1}"/>
    <dgm:cxn modelId="{6FE2AB15-4B11-4161-B400-C44F4A1BD701}" type="presOf" srcId="{87737876-E88C-4A66-920D-B347678F231E}" destId="{74379E6C-1056-4803-B352-856F17A76D56}" srcOrd="0" destOrd="0" presId="urn:microsoft.com/office/officeart/2005/8/layout/hProcess4"/>
    <dgm:cxn modelId="{7E4A875B-5287-4356-BB0F-F52527982F0E}" srcId="{5958B15C-90B8-469F-94C7-26EFD56B7B3D}" destId="{FF79E10D-A414-43EB-BF61-8A59AE6917B5}" srcOrd="0" destOrd="0" parTransId="{B718B16C-2B57-4C5D-9157-9D2CA63FCF28}" sibTransId="{112D1FE7-C3D5-497F-87B2-A5806883A110}"/>
    <dgm:cxn modelId="{464C411A-ED8E-40B8-9BEE-825149CC903A}" srcId="{439A9C62-D4C8-4D12-B807-2A8D2CA4C688}" destId="{E37351EE-3657-4289-B89F-7F856380CBAC}" srcOrd="0" destOrd="0" parTransId="{ED1902AB-64A1-43C0-8277-AC8528794333}" sibTransId="{339C82B4-2FAD-4074-A675-D759E824D115}"/>
    <dgm:cxn modelId="{4D166BB4-5ECF-48CA-AE91-771794724252}" type="presOf" srcId="{E37351EE-3657-4289-B89F-7F856380CBAC}" destId="{C301EDD0-AB7B-4869-AFEA-5E805518F519}" srcOrd="1" destOrd="0" presId="urn:microsoft.com/office/officeart/2005/8/layout/hProcess4"/>
    <dgm:cxn modelId="{D98576CA-C116-47FF-B58E-838A48DDD2BF}" type="presOf" srcId="{AA5F2123-2310-4E22-A153-B1F226CDB3D2}" destId="{4991B6E3-BE7F-45F7-9310-963C017452CE}" srcOrd="0" destOrd="1" presId="urn:microsoft.com/office/officeart/2005/8/layout/hProcess4"/>
    <dgm:cxn modelId="{99BCA0A8-FE65-4DAB-83B8-5A8A9637F2D5}" type="presOf" srcId="{E37351EE-3657-4289-B89F-7F856380CBAC}" destId="{4991B6E3-BE7F-45F7-9310-963C017452CE}" srcOrd="0" destOrd="0" presId="urn:microsoft.com/office/officeart/2005/8/layout/hProcess4"/>
    <dgm:cxn modelId="{00A135A3-9289-421C-9BC5-36D6301A9484}" srcId="{9D6E39CC-2535-4534-850F-3E28CDF935D8}" destId="{E018D0FA-B80C-4FEE-AECC-64437FA01E8C}" srcOrd="0" destOrd="0" parTransId="{4E6B652D-ABE8-4C8E-BA3D-979F1AD4299A}" sibTransId="{7631C255-7B7C-46CC-9AE8-0D7381F1BBF8}"/>
    <dgm:cxn modelId="{26570494-1C38-4E2B-A7D3-227AED8968FA}" type="presOf" srcId="{E018D0FA-B80C-4FEE-AECC-64437FA01E8C}" destId="{3E34C768-D283-4DDE-8656-C27EF955F303}" srcOrd="0" destOrd="0" presId="urn:microsoft.com/office/officeart/2005/8/layout/hProcess4"/>
    <dgm:cxn modelId="{6246000F-8AAB-447B-91CB-0B5BCC8A90FA}" type="presOf" srcId="{2CCC410B-1F68-4F94-8856-7E521E7F218E}" destId="{4991B6E3-BE7F-45F7-9310-963C017452CE}" srcOrd="0" destOrd="3" presId="urn:microsoft.com/office/officeart/2005/8/layout/hProcess4"/>
    <dgm:cxn modelId="{DC7FCFC8-3991-423E-8B16-C33FFF97C740}" type="presOf" srcId="{5082B1C7-EA4C-41C3-88C5-2F59D3C89A7A}" destId="{6619CB68-9C0B-439C-A521-4D5AFAF46032}" srcOrd="0" destOrd="1" presId="urn:microsoft.com/office/officeart/2005/8/layout/hProcess4"/>
    <dgm:cxn modelId="{76EBEB2D-583A-450B-8F96-354D4D5856CC}" srcId="{4386DAC8-A8CC-42A7-9C96-EC78847D4922}" destId="{9D6E39CC-2535-4534-850F-3E28CDF935D8}" srcOrd="1" destOrd="0" parTransId="{184C4F4A-02AF-4DE2-8A93-1049B3D54FEF}" sibTransId="{EC603742-F598-4F7E-A2FF-C5076BBABDD9}"/>
    <dgm:cxn modelId="{5D9702C3-014D-407C-A973-EC3D6068D9C9}" srcId="{441704C2-8C1F-4A7B-8528-2B9D9C4D5917}" destId="{87737876-E88C-4A66-920D-B347678F231E}" srcOrd="0" destOrd="0" parTransId="{BF9632CC-2A07-4340-AABA-01B5A43B480C}" sibTransId="{5A7D07F7-CC3F-46A5-95BB-8409F85E1782}"/>
    <dgm:cxn modelId="{0368B849-A431-44F2-96FE-D8A0B96F14B4}" type="presOf" srcId="{32A7675D-60C2-415F-ADCB-7838751BC14A}" destId="{EFCF0179-C853-40BA-A85A-841EB3E6FDC7}" srcOrd="1" destOrd="1" presId="urn:microsoft.com/office/officeart/2005/8/layout/hProcess4"/>
    <dgm:cxn modelId="{99538520-5196-46DC-852E-6BA98928FD8F}" type="presOf" srcId="{5958B15C-90B8-469F-94C7-26EFD56B7B3D}" destId="{217EEB49-3487-4820-9BAF-184016901738}" srcOrd="0" destOrd="0" presId="urn:microsoft.com/office/officeart/2005/8/layout/hProcess4"/>
    <dgm:cxn modelId="{AFEE24C0-9FA0-4F65-9878-22A60625AAAC}" type="presOf" srcId="{1AB4811C-61D0-4095-830C-8493EDDB1E60}" destId="{4991B6E3-BE7F-45F7-9310-963C017452CE}" srcOrd="0" destOrd="2" presId="urn:microsoft.com/office/officeart/2005/8/layout/hProcess4"/>
    <dgm:cxn modelId="{9A7F26A8-FFD0-4F61-B3DF-D45F2E31E05D}" type="presOf" srcId="{441704C2-8C1F-4A7B-8528-2B9D9C4D5917}" destId="{BDCA4C75-7E1F-478C-96E7-41117A6E53E6}" srcOrd="0" destOrd="0" presId="urn:microsoft.com/office/officeart/2005/8/layout/hProcess4"/>
    <dgm:cxn modelId="{9384B1C0-7B65-43B5-8177-CF7A5E54CE60}" type="presOf" srcId="{9D6E39CC-2535-4534-850F-3E28CDF935D8}" destId="{ED2A3E9B-87AA-4A7B-B5A0-C1C208E42694}" srcOrd="0" destOrd="0" presId="urn:microsoft.com/office/officeart/2005/8/layout/hProcess4"/>
    <dgm:cxn modelId="{E62C6385-226B-4398-BB76-E5528ACFD1ED}" srcId="{9D6E39CC-2535-4534-850F-3E28CDF935D8}" destId="{32A7675D-60C2-415F-ADCB-7838751BC14A}" srcOrd="1" destOrd="0" parTransId="{B37E81C2-5F19-4366-B686-D49FF24FB5F7}" sibTransId="{573968AD-114C-4805-A0AF-B7A1E1E079EF}"/>
    <dgm:cxn modelId="{420B2D44-4D0B-41BF-BED3-712312979430}" srcId="{4386DAC8-A8CC-42A7-9C96-EC78847D4922}" destId="{5958B15C-90B8-469F-94C7-26EFD56B7B3D}" srcOrd="3" destOrd="0" parTransId="{EBE13344-BB8D-413F-9C46-B7ED3B802B67}" sibTransId="{DAB18CAC-77C5-4587-AC27-C9017ED3FAF9}"/>
    <dgm:cxn modelId="{1DAADD87-E83B-4867-8C72-E0367596B436}" type="presOf" srcId="{FF79E10D-A414-43EB-BF61-8A59AE6917B5}" destId="{34408F07-0DA6-4C84-9B15-32F7149DA192}" srcOrd="1" destOrd="0" presId="urn:microsoft.com/office/officeart/2005/8/layout/hProcess4"/>
    <dgm:cxn modelId="{5BD99E23-CD47-40A5-975B-451C06E724C0}" srcId="{439A9C62-D4C8-4D12-B807-2A8D2CA4C688}" destId="{2CCC410B-1F68-4F94-8856-7E521E7F218E}" srcOrd="3" destOrd="0" parTransId="{18D83928-DC72-4F4B-B0B7-641223DA3AF3}" sibTransId="{0292B6C3-437D-4D19-A3BE-F2CBE5721998}"/>
    <dgm:cxn modelId="{19EB10BE-C9B6-4852-AFDB-75339FDFD3E3}" srcId="{439A9C62-D4C8-4D12-B807-2A8D2CA4C688}" destId="{AA5F2123-2310-4E22-A153-B1F226CDB3D2}" srcOrd="1" destOrd="0" parTransId="{3D88DA46-F6AC-4B9E-B8E3-7DB24F3F983E}" sibTransId="{38A95C48-468B-4403-A0F8-DB10613DF099}"/>
    <dgm:cxn modelId="{7018D7D6-AF22-4A3A-BBE7-4F3BE2F00993}" type="presOf" srcId="{2CCC410B-1F68-4F94-8856-7E521E7F218E}" destId="{C301EDD0-AB7B-4869-AFEA-5E805518F519}" srcOrd="1" destOrd="3" presId="urn:microsoft.com/office/officeart/2005/8/layout/hProcess4"/>
    <dgm:cxn modelId="{70F22600-BC6C-4B42-9D11-9F0271B8F940}" type="presOf" srcId="{EC603742-F598-4F7E-A2FF-C5076BBABDD9}" destId="{2C7C953A-5F55-4D5E-908A-B8E9A01070C0}" srcOrd="0" destOrd="0" presId="urn:microsoft.com/office/officeart/2005/8/layout/hProcess4"/>
    <dgm:cxn modelId="{9ACF1641-4401-42FB-81A2-ACD95758C8F1}" type="presOf" srcId="{7BDB2DC6-FD9E-4A7E-8918-17FABAFF4F93}" destId="{F0AF2108-E583-4B72-8A36-2906D1CAB15A}" srcOrd="0" destOrd="0" presId="urn:microsoft.com/office/officeart/2005/8/layout/hProcess4"/>
    <dgm:cxn modelId="{97D68D47-F222-4027-AA98-B87F5E7AFF4E}" srcId="{4386DAC8-A8CC-42A7-9C96-EC78847D4922}" destId="{439A9C62-D4C8-4D12-B807-2A8D2CA4C688}" srcOrd="0" destOrd="0" parTransId="{29EB873E-FDD3-4E8F-A80E-B789A2AF5414}" sibTransId="{7BDB2DC6-FD9E-4A7E-8918-17FABAFF4F93}"/>
    <dgm:cxn modelId="{CA502F89-6550-4B7D-AB3E-7C1AD4DAB5D8}" type="presOf" srcId="{1AB4811C-61D0-4095-830C-8493EDDB1E60}" destId="{C301EDD0-AB7B-4869-AFEA-5E805518F519}" srcOrd="1" destOrd="2" presId="urn:microsoft.com/office/officeart/2005/8/layout/hProcess4"/>
    <dgm:cxn modelId="{7B0F9C55-9186-4BFD-A7A1-98E724D501EC}" type="presOf" srcId="{32A7675D-60C2-415F-ADCB-7838751BC14A}" destId="{3E34C768-D283-4DDE-8656-C27EF955F303}" srcOrd="0" destOrd="1" presId="urn:microsoft.com/office/officeart/2005/8/layout/hProcess4"/>
    <dgm:cxn modelId="{06B1BCFD-650D-4F84-A590-6CC17AD99360}" srcId="{439A9C62-D4C8-4D12-B807-2A8D2CA4C688}" destId="{1AB4811C-61D0-4095-830C-8493EDDB1E60}" srcOrd="2" destOrd="0" parTransId="{0A954199-AF11-48A3-8EB2-9AE516212439}" sibTransId="{08FBE1B7-F8F7-45DF-BC30-7BF454722942}"/>
    <dgm:cxn modelId="{B5FD9166-00D3-4C17-9232-4BB7A1B47FA5}" type="presOf" srcId="{E018D0FA-B80C-4FEE-AECC-64437FA01E8C}" destId="{EFCF0179-C853-40BA-A85A-841EB3E6FDC7}" srcOrd="1" destOrd="0" presId="urn:microsoft.com/office/officeart/2005/8/layout/hProcess4"/>
    <dgm:cxn modelId="{EC12FEF5-7A11-4FFC-98D8-689C036867C8}" type="presOf" srcId="{439A9C62-D4C8-4D12-B807-2A8D2CA4C688}" destId="{28456080-9748-4641-82F6-45E1773D8D10}" srcOrd="0" destOrd="0" presId="urn:microsoft.com/office/officeart/2005/8/layout/hProcess4"/>
    <dgm:cxn modelId="{D5AC8121-2FD5-46F2-AD9D-30D1B16B8053}" type="presOf" srcId="{87737876-E88C-4A66-920D-B347678F231E}" destId="{96644959-529F-43B4-B97B-71CFFC42C844}" srcOrd="1" destOrd="0" presId="urn:microsoft.com/office/officeart/2005/8/layout/hProcess4"/>
    <dgm:cxn modelId="{27F873D0-FC70-4F06-B5FF-C3BFA0B294CC}" type="presOf" srcId="{4386DAC8-A8CC-42A7-9C96-EC78847D4922}" destId="{DB990F46-92DE-48A2-83F0-ED1C9A9F1B09}" srcOrd="0" destOrd="0" presId="urn:microsoft.com/office/officeart/2005/8/layout/hProcess4"/>
    <dgm:cxn modelId="{89DD7963-AEEA-4C05-AB30-762E370A0057}" type="presOf" srcId="{AA5F2123-2310-4E22-A153-B1F226CDB3D2}" destId="{C301EDD0-AB7B-4869-AFEA-5E805518F519}" srcOrd="1" destOrd="1" presId="urn:microsoft.com/office/officeart/2005/8/layout/hProcess4"/>
    <dgm:cxn modelId="{556837CA-D9C5-426A-A75C-7338EC81213A}" type="presOf" srcId="{57D6D6F4-8B41-459E-ACF6-E9E10D3302E1}" destId="{199FFF93-9ADD-4E53-B2BC-1DC41FCEE211}" srcOrd="0" destOrd="0" presId="urn:microsoft.com/office/officeart/2005/8/layout/hProcess4"/>
    <dgm:cxn modelId="{D0956670-95CD-49C2-BA75-50C9431D7AF1}" type="presParOf" srcId="{DB990F46-92DE-48A2-83F0-ED1C9A9F1B09}" destId="{E3218554-B693-4D03-A7D9-52A878579D98}" srcOrd="0" destOrd="0" presId="urn:microsoft.com/office/officeart/2005/8/layout/hProcess4"/>
    <dgm:cxn modelId="{0E1A45C4-24DC-4B33-91DA-B8F23DE828AB}" type="presParOf" srcId="{DB990F46-92DE-48A2-83F0-ED1C9A9F1B09}" destId="{71514CEA-3FDC-47FD-B87B-3BE46C7CD924}" srcOrd="1" destOrd="0" presId="urn:microsoft.com/office/officeart/2005/8/layout/hProcess4"/>
    <dgm:cxn modelId="{EDE7BB2C-C0B1-4690-BB11-8C14D4DC9AEC}" type="presParOf" srcId="{DB990F46-92DE-48A2-83F0-ED1C9A9F1B09}" destId="{B3EBFF5C-4278-4F14-A015-C0666495BFD1}" srcOrd="2" destOrd="0" presId="urn:microsoft.com/office/officeart/2005/8/layout/hProcess4"/>
    <dgm:cxn modelId="{F5703684-CBDF-419F-8353-773E1763D88D}" type="presParOf" srcId="{B3EBFF5C-4278-4F14-A015-C0666495BFD1}" destId="{29A952C1-2B5E-4E8D-9C7E-21E6B7A73CF7}" srcOrd="0" destOrd="0" presId="urn:microsoft.com/office/officeart/2005/8/layout/hProcess4"/>
    <dgm:cxn modelId="{0DD4D67C-8BE6-4814-9050-E9BA8D70F8C9}" type="presParOf" srcId="{29A952C1-2B5E-4E8D-9C7E-21E6B7A73CF7}" destId="{E754DBAE-5273-4D54-872F-F39CFAF3C6F5}" srcOrd="0" destOrd="0" presId="urn:microsoft.com/office/officeart/2005/8/layout/hProcess4"/>
    <dgm:cxn modelId="{709F2043-9DB9-4620-95F1-CDCD1F594E16}" type="presParOf" srcId="{29A952C1-2B5E-4E8D-9C7E-21E6B7A73CF7}" destId="{4991B6E3-BE7F-45F7-9310-963C017452CE}" srcOrd="1" destOrd="0" presId="urn:microsoft.com/office/officeart/2005/8/layout/hProcess4"/>
    <dgm:cxn modelId="{3751A683-E11C-4AB0-817E-992A5F925415}" type="presParOf" srcId="{29A952C1-2B5E-4E8D-9C7E-21E6B7A73CF7}" destId="{C301EDD0-AB7B-4869-AFEA-5E805518F519}" srcOrd="2" destOrd="0" presId="urn:microsoft.com/office/officeart/2005/8/layout/hProcess4"/>
    <dgm:cxn modelId="{47911AC4-FA8C-48C5-9880-4062A67DA90B}" type="presParOf" srcId="{29A952C1-2B5E-4E8D-9C7E-21E6B7A73CF7}" destId="{28456080-9748-4641-82F6-45E1773D8D10}" srcOrd="3" destOrd="0" presId="urn:microsoft.com/office/officeart/2005/8/layout/hProcess4"/>
    <dgm:cxn modelId="{19642953-A172-488B-AAA4-2D2B9763B0CF}" type="presParOf" srcId="{29A952C1-2B5E-4E8D-9C7E-21E6B7A73CF7}" destId="{1CC8CAFC-1647-47D0-A044-AF04DCA5F3D9}" srcOrd="4" destOrd="0" presId="urn:microsoft.com/office/officeart/2005/8/layout/hProcess4"/>
    <dgm:cxn modelId="{AFFCC3DE-5A3A-487A-9510-859DC75968EC}" type="presParOf" srcId="{B3EBFF5C-4278-4F14-A015-C0666495BFD1}" destId="{F0AF2108-E583-4B72-8A36-2906D1CAB15A}" srcOrd="1" destOrd="0" presId="urn:microsoft.com/office/officeart/2005/8/layout/hProcess4"/>
    <dgm:cxn modelId="{6C901F6D-0E8E-45A2-B911-7C3245A286D3}" type="presParOf" srcId="{B3EBFF5C-4278-4F14-A015-C0666495BFD1}" destId="{BA0DCB6B-5F4A-4A1F-A2AA-D6A6AE7BAD6C}" srcOrd="2" destOrd="0" presId="urn:microsoft.com/office/officeart/2005/8/layout/hProcess4"/>
    <dgm:cxn modelId="{796A38D6-D4A4-48EC-AC0E-FFE982D97DD9}" type="presParOf" srcId="{BA0DCB6B-5F4A-4A1F-A2AA-D6A6AE7BAD6C}" destId="{C7BFAA8E-70D0-4E01-99B7-BA9BADB92E93}" srcOrd="0" destOrd="0" presId="urn:microsoft.com/office/officeart/2005/8/layout/hProcess4"/>
    <dgm:cxn modelId="{B1D839E5-AD5A-4F8A-839C-E554032013AE}" type="presParOf" srcId="{BA0DCB6B-5F4A-4A1F-A2AA-D6A6AE7BAD6C}" destId="{3E34C768-D283-4DDE-8656-C27EF955F303}" srcOrd="1" destOrd="0" presId="urn:microsoft.com/office/officeart/2005/8/layout/hProcess4"/>
    <dgm:cxn modelId="{685E281D-EA30-4ADA-BD5E-E35D46E47DD6}" type="presParOf" srcId="{BA0DCB6B-5F4A-4A1F-A2AA-D6A6AE7BAD6C}" destId="{EFCF0179-C853-40BA-A85A-841EB3E6FDC7}" srcOrd="2" destOrd="0" presId="urn:microsoft.com/office/officeart/2005/8/layout/hProcess4"/>
    <dgm:cxn modelId="{FC8C72C4-2115-4A26-8111-6C08BDD4C939}" type="presParOf" srcId="{BA0DCB6B-5F4A-4A1F-A2AA-D6A6AE7BAD6C}" destId="{ED2A3E9B-87AA-4A7B-B5A0-C1C208E42694}" srcOrd="3" destOrd="0" presId="urn:microsoft.com/office/officeart/2005/8/layout/hProcess4"/>
    <dgm:cxn modelId="{B51AE76F-E96E-42CC-BF78-B5B0D0775786}" type="presParOf" srcId="{BA0DCB6B-5F4A-4A1F-A2AA-D6A6AE7BAD6C}" destId="{62BEE7C9-49DC-402F-A0DA-8127D8169C78}" srcOrd="4" destOrd="0" presId="urn:microsoft.com/office/officeart/2005/8/layout/hProcess4"/>
    <dgm:cxn modelId="{8664EA60-AE76-46D2-BD5E-03956E770419}" type="presParOf" srcId="{B3EBFF5C-4278-4F14-A015-C0666495BFD1}" destId="{2C7C953A-5F55-4D5E-908A-B8E9A01070C0}" srcOrd="3" destOrd="0" presId="urn:microsoft.com/office/officeart/2005/8/layout/hProcess4"/>
    <dgm:cxn modelId="{10984673-6B07-4E11-844A-E26EFC262FD7}" type="presParOf" srcId="{B3EBFF5C-4278-4F14-A015-C0666495BFD1}" destId="{C8D2336C-97D1-4AD2-A1A3-238B501CECA2}" srcOrd="4" destOrd="0" presId="urn:microsoft.com/office/officeart/2005/8/layout/hProcess4"/>
    <dgm:cxn modelId="{5E8CB39B-F428-4990-87ED-8F220CE41BD9}" type="presParOf" srcId="{C8D2336C-97D1-4AD2-A1A3-238B501CECA2}" destId="{EEC2CF94-7DB3-4039-9E0D-C9FAF17854B4}" srcOrd="0" destOrd="0" presId="urn:microsoft.com/office/officeart/2005/8/layout/hProcess4"/>
    <dgm:cxn modelId="{688ED329-6BD7-4B8D-9BCF-3E130D4AC887}" type="presParOf" srcId="{C8D2336C-97D1-4AD2-A1A3-238B501CECA2}" destId="{74379E6C-1056-4803-B352-856F17A76D56}" srcOrd="1" destOrd="0" presId="urn:microsoft.com/office/officeart/2005/8/layout/hProcess4"/>
    <dgm:cxn modelId="{651B5587-1DC1-4385-A0F2-B4D140A2E3F9}" type="presParOf" srcId="{C8D2336C-97D1-4AD2-A1A3-238B501CECA2}" destId="{96644959-529F-43B4-B97B-71CFFC42C844}" srcOrd="2" destOrd="0" presId="urn:microsoft.com/office/officeart/2005/8/layout/hProcess4"/>
    <dgm:cxn modelId="{6CA888D2-7831-4F0A-B15E-D82FF0EC939B}" type="presParOf" srcId="{C8D2336C-97D1-4AD2-A1A3-238B501CECA2}" destId="{BDCA4C75-7E1F-478C-96E7-41117A6E53E6}" srcOrd="3" destOrd="0" presId="urn:microsoft.com/office/officeart/2005/8/layout/hProcess4"/>
    <dgm:cxn modelId="{5C5C17F2-28B9-42BD-B272-A56BFFA13944}" type="presParOf" srcId="{C8D2336C-97D1-4AD2-A1A3-238B501CECA2}" destId="{83199D1E-3C9A-4314-9584-5FBDD9B85779}" srcOrd="4" destOrd="0" presId="urn:microsoft.com/office/officeart/2005/8/layout/hProcess4"/>
    <dgm:cxn modelId="{85A4B7BD-C901-41D0-8AC3-E539C9FEDA2F}" type="presParOf" srcId="{B3EBFF5C-4278-4F14-A015-C0666495BFD1}" destId="{199FFF93-9ADD-4E53-B2BC-1DC41FCEE211}" srcOrd="5" destOrd="0" presId="urn:microsoft.com/office/officeart/2005/8/layout/hProcess4"/>
    <dgm:cxn modelId="{EF729F8F-6033-4C2A-A614-F24978C17189}" type="presParOf" srcId="{B3EBFF5C-4278-4F14-A015-C0666495BFD1}" destId="{D4141245-487B-40F3-8146-A123E31665FB}" srcOrd="6" destOrd="0" presId="urn:microsoft.com/office/officeart/2005/8/layout/hProcess4"/>
    <dgm:cxn modelId="{D96F9E1C-CAD6-4D66-83F4-EFB7156A9DCA}" type="presParOf" srcId="{D4141245-487B-40F3-8146-A123E31665FB}" destId="{3A6C739B-8BFC-4D6B-972E-B8C092788437}" srcOrd="0" destOrd="0" presId="urn:microsoft.com/office/officeart/2005/8/layout/hProcess4"/>
    <dgm:cxn modelId="{79CE48D5-B3EF-4FD6-99C1-3B5493B227A2}" type="presParOf" srcId="{D4141245-487B-40F3-8146-A123E31665FB}" destId="{6619CB68-9C0B-439C-A521-4D5AFAF46032}" srcOrd="1" destOrd="0" presId="urn:microsoft.com/office/officeart/2005/8/layout/hProcess4"/>
    <dgm:cxn modelId="{A7345BE0-CFDC-4961-947D-FB4747B9EB93}" type="presParOf" srcId="{D4141245-487B-40F3-8146-A123E31665FB}" destId="{34408F07-0DA6-4C84-9B15-32F7149DA192}" srcOrd="2" destOrd="0" presId="urn:microsoft.com/office/officeart/2005/8/layout/hProcess4"/>
    <dgm:cxn modelId="{49A4998F-2A72-4688-BDD7-F57B577FF3A5}" type="presParOf" srcId="{D4141245-487B-40F3-8146-A123E31665FB}" destId="{217EEB49-3487-4820-9BAF-184016901738}" srcOrd="3" destOrd="0" presId="urn:microsoft.com/office/officeart/2005/8/layout/hProcess4"/>
    <dgm:cxn modelId="{31E30F53-07AE-4716-B4F8-CFDE99C03A79}" type="presParOf" srcId="{D4141245-487B-40F3-8146-A123E31665FB}" destId="{C8EA146A-5988-41FC-9AF7-28CB41D413E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DC44B-188F-4675-8AA7-B54ADFD44D43}" type="doc">
      <dgm:prSet loTypeId="urn:microsoft.com/office/officeart/2005/8/layout/radial6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F1A0618A-C15E-4509-AB6A-95F84FAA65F9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  <a:spcAft>
              <a:spcPts val="0"/>
            </a:spcAft>
          </a:pPr>
          <a:r>
            <a:rPr lang="fa-IR" sz="2000" b="1" dirty="0" smtClean="0"/>
            <a:t>1- ثبت‌نام تولید کننده و ثبت محصولات</a:t>
          </a:r>
          <a:endParaRPr lang="fa-IR" sz="2000" b="1" dirty="0"/>
        </a:p>
      </dgm:t>
    </dgm:pt>
    <dgm:pt modelId="{BCD45934-0F17-4800-A7ED-CB307C34C40F}" type="parTrans" cxnId="{2A9D49F9-BE6A-4912-9E3E-E324FAFF5723}">
      <dgm:prSet/>
      <dgm:spPr/>
      <dgm:t>
        <a:bodyPr/>
        <a:lstStyle/>
        <a:p>
          <a:pPr rtl="1"/>
          <a:endParaRPr lang="fa-IR"/>
        </a:p>
      </dgm:t>
    </dgm:pt>
    <dgm:pt modelId="{7941673B-32C4-49CC-8DC9-3D4E74F72721}" type="sibTrans" cxnId="{2A9D49F9-BE6A-4912-9E3E-E324FAFF5723}">
      <dgm:prSet/>
      <dgm:spPr/>
      <dgm:t>
        <a:bodyPr/>
        <a:lstStyle/>
        <a:p>
          <a:pPr rtl="1"/>
          <a:endParaRPr lang="fa-IR"/>
        </a:p>
      </dgm:t>
    </dgm:pt>
    <dgm:pt modelId="{48B05D14-19E0-46F8-80FF-F307A91FF341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2- استعلام دانش بنیان بودن محصول</a:t>
          </a:r>
          <a:endParaRPr lang="fa-IR" sz="2000" b="1" dirty="0"/>
        </a:p>
      </dgm:t>
    </dgm:pt>
    <dgm:pt modelId="{169CB66A-2C1B-47EC-B94E-3312BBDA742B}" type="parTrans" cxnId="{3E9D12A5-81B6-4EA3-A860-F21D9BD4467A}">
      <dgm:prSet/>
      <dgm:spPr/>
      <dgm:t>
        <a:bodyPr/>
        <a:lstStyle/>
        <a:p>
          <a:pPr rtl="1"/>
          <a:endParaRPr lang="fa-IR"/>
        </a:p>
      </dgm:t>
    </dgm:pt>
    <dgm:pt modelId="{FE19A7EF-180F-40CC-BE29-AED769898C70}" type="sibTrans" cxnId="{3E9D12A5-81B6-4EA3-A860-F21D9BD4467A}">
      <dgm:prSet/>
      <dgm:spPr/>
      <dgm:t>
        <a:bodyPr/>
        <a:lstStyle/>
        <a:p>
          <a:pPr rtl="1"/>
          <a:endParaRPr lang="fa-IR"/>
        </a:p>
      </dgm:t>
    </dgm:pt>
    <dgm:pt modelId="{DD42AE2D-6321-4DC9-B87E-373C77F9B2CA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3- اعلام تایید محصول</a:t>
          </a:r>
          <a:endParaRPr lang="fa-IR" sz="2000" b="1" dirty="0"/>
        </a:p>
      </dgm:t>
    </dgm:pt>
    <dgm:pt modelId="{7D504C66-90B3-48DD-B44D-F7545CA1215B}" type="parTrans" cxnId="{258B392D-19A6-4796-9CAB-D571EA104265}">
      <dgm:prSet/>
      <dgm:spPr/>
      <dgm:t>
        <a:bodyPr/>
        <a:lstStyle/>
        <a:p>
          <a:pPr rtl="1"/>
          <a:endParaRPr lang="fa-IR"/>
        </a:p>
      </dgm:t>
    </dgm:pt>
    <dgm:pt modelId="{9BB45492-A524-4FBB-A29C-A02B2D2EB659}" type="sibTrans" cxnId="{258B392D-19A6-4796-9CAB-D571EA104265}">
      <dgm:prSet/>
      <dgm:spPr/>
      <dgm:t>
        <a:bodyPr/>
        <a:lstStyle/>
        <a:p>
          <a:pPr rtl="1"/>
          <a:endParaRPr lang="fa-IR"/>
        </a:p>
      </dgm:t>
    </dgm:pt>
    <dgm:pt modelId="{62B10E1D-9768-4674-A0F8-07918005AF22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4- نمایش در شبکه</a:t>
          </a:r>
          <a:endParaRPr lang="fa-IR" sz="2000" b="1" dirty="0"/>
        </a:p>
      </dgm:t>
    </dgm:pt>
    <dgm:pt modelId="{0BED243E-FE40-4486-AA7B-00B4C9B8C2AE}" type="parTrans" cxnId="{CCABF986-70F3-4BCF-9697-CD3A67093091}">
      <dgm:prSet/>
      <dgm:spPr/>
      <dgm:t>
        <a:bodyPr/>
        <a:lstStyle/>
        <a:p>
          <a:pPr rtl="1"/>
          <a:endParaRPr lang="fa-IR"/>
        </a:p>
      </dgm:t>
    </dgm:pt>
    <dgm:pt modelId="{844AD066-E6D4-4A8B-AE19-419F05C79E5F}" type="sibTrans" cxnId="{CCABF986-70F3-4BCF-9697-CD3A67093091}">
      <dgm:prSet/>
      <dgm:spPr/>
      <dgm:t>
        <a:bodyPr/>
        <a:lstStyle/>
        <a:p>
          <a:pPr rtl="1"/>
          <a:endParaRPr lang="fa-IR"/>
        </a:p>
      </dgm:t>
    </dgm:pt>
    <dgm:pt modelId="{94DB93AE-229C-4680-9A5F-36F456D3B23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200" b="1" cap="none" spc="0" dirty="0" smtClean="0">
              <a:ln w="0"/>
              <a:solidFill>
                <a:srgbClr val="FFFF00"/>
              </a:solidFill>
              <a:effectLst/>
            </a:rPr>
            <a:t>فرآیند ثبت محصول</a:t>
          </a:r>
          <a:endParaRPr lang="fa-IR" sz="3200" b="1" cap="none" spc="0" dirty="0">
            <a:ln w="0"/>
            <a:solidFill>
              <a:srgbClr val="FFFF00"/>
            </a:solidFill>
            <a:effectLst/>
          </a:endParaRPr>
        </a:p>
      </dgm:t>
    </dgm:pt>
    <dgm:pt modelId="{9A318352-1B67-470D-AC8C-FE75DE09C3FB}" type="sibTrans" cxnId="{552FE722-07F4-43BA-8D85-2909A9ACEB82}">
      <dgm:prSet/>
      <dgm:spPr/>
      <dgm:t>
        <a:bodyPr/>
        <a:lstStyle/>
        <a:p>
          <a:pPr rtl="1"/>
          <a:endParaRPr lang="fa-IR"/>
        </a:p>
      </dgm:t>
    </dgm:pt>
    <dgm:pt modelId="{349F6D32-F71F-4BD8-B6D8-9F676EE2DF73}" type="parTrans" cxnId="{552FE722-07F4-43BA-8D85-2909A9ACEB82}">
      <dgm:prSet/>
      <dgm:spPr/>
      <dgm:t>
        <a:bodyPr/>
        <a:lstStyle/>
        <a:p>
          <a:pPr rtl="1"/>
          <a:endParaRPr lang="fa-IR"/>
        </a:p>
      </dgm:t>
    </dgm:pt>
    <dgm:pt modelId="{0EF42553-F69D-447E-99E1-274243DCA694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endParaRPr lang="fa-IR" sz="2400" b="1" dirty="0"/>
        </a:p>
      </dgm:t>
    </dgm:pt>
    <dgm:pt modelId="{15ED6D61-112D-43C6-B239-13D1B70F4034}" type="sibTrans" cxnId="{A0FAF515-150E-420A-9A9C-13BDC3FFEEAB}">
      <dgm:prSet/>
      <dgm:spPr/>
      <dgm:t>
        <a:bodyPr/>
        <a:lstStyle/>
        <a:p>
          <a:pPr rtl="1"/>
          <a:endParaRPr lang="fa-IR"/>
        </a:p>
      </dgm:t>
    </dgm:pt>
    <dgm:pt modelId="{8DC16AD9-0563-4757-A34A-1F5BBC05C26C}" type="parTrans" cxnId="{A0FAF515-150E-420A-9A9C-13BDC3FFEEAB}">
      <dgm:prSet/>
      <dgm:spPr/>
      <dgm:t>
        <a:bodyPr/>
        <a:lstStyle/>
        <a:p>
          <a:pPr rtl="1"/>
          <a:endParaRPr lang="fa-IR"/>
        </a:p>
      </dgm:t>
    </dgm:pt>
    <dgm:pt modelId="{F420D7D4-7A85-4920-A852-F85DD36AAAA5}" type="pres">
      <dgm:prSet presAssocID="{C8BDC44B-188F-4675-8AA7-B54ADFD44D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586F57B-5326-4192-8F9D-ADA00AF1DFD1}" type="pres">
      <dgm:prSet presAssocID="{94DB93AE-229C-4680-9A5F-36F456D3B238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5B5281E6-7B60-42EB-8B7C-F5DFAFCA647C}" type="pres">
      <dgm:prSet presAssocID="{F1A0618A-C15E-4509-AB6A-95F84FAA65F9}" presName="node" presStyleLbl="node1" presStyleIdx="0" presStyleCnt="4" custScaleX="103188" custScaleY="10860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F7AFEF-FAA8-4CA9-9DF9-A3DEFF1DA1AB}" type="pres">
      <dgm:prSet presAssocID="{F1A0618A-C15E-4509-AB6A-95F84FAA65F9}" presName="dummy" presStyleCnt="0"/>
      <dgm:spPr/>
    </dgm:pt>
    <dgm:pt modelId="{4BF2D8E5-E3CF-4228-A5C3-643C89123748}" type="pres">
      <dgm:prSet presAssocID="{7941673B-32C4-49CC-8DC9-3D4E74F72721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DED85DD6-EA7E-4B44-9845-9EFE76297CE7}" type="pres">
      <dgm:prSet presAssocID="{48B05D14-19E0-46F8-80FF-F307A91FF341}" presName="node" presStyleLbl="node1" presStyleIdx="1" presStyleCnt="4" custScaleX="107142" custScaleY="10680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FE8451A-BDB8-46AF-9567-99088B3552A3}" type="pres">
      <dgm:prSet presAssocID="{48B05D14-19E0-46F8-80FF-F307A91FF341}" presName="dummy" presStyleCnt="0"/>
      <dgm:spPr/>
    </dgm:pt>
    <dgm:pt modelId="{90CD79E5-5B63-40A0-B42D-CF1CCB896D7D}" type="pres">
      <dgm:prSet presAssocID="{FE19A7EF-180F-40CC-BE29-AED769898C70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DDAB0CB3-1B46-40E1-9E6D-86FC53E98799}" type="pres">
      <dgm:prSet presAssocID="{DD42AE2D-6321-4DC9-B87E-373C77F9B2CA}" presName="node" presStyleLbl="node1" presStyleIdx="2" presStyleCnt="4" custScaleX="116467" custScaleY="1060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B0309-67DF-4D11-8295-ABB0273089F5}" type="pres">
      <dgm:prSet presAssocID="{DD42AE2D-6321-4DC9-B87E-373C77F9B2CA}" presName="dummy" presStyleCnt="0"/>
      <dgm:spPr/>
    </dgm:pt>
    <dgm:pt modelId="{59A093F4-F626-4DEC-A2C5-CED202E22380}" type="pres">
      <dgm:prSet presAssocID="{9BB45492-A524-4FBB-A29C-A02B2D2EB659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008B108D-194C-4AE5-850A-B276497E76A4}" type="pres">
      <dgm:prSet presAssocID="{62B10E1D-9768-4674-A0F8-07918005AF22}" presName="node" presStyleLbl="node1" presStyleIdx="3" presStyleCnt="4" custScaleX="108222" custScaleY="10736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292C2E-233F-416E-BF58-8D7BC3369FB8}" type="pres">
      <dgm:prSet presAssocID="{62B10E1D-9768-4674-A0F8-07918005AF22}" presName="dummy" presStyleCnt="0"/>
      <dgm:spPr/>
    </dgm:pt>
    <dgm:pt modelId="{0CF85BBF-1906-4199-BC92-3D549610D286}" type="pres">
      <dgm:prSet presAssocID="{844AD066-E6D4-4A8B-AE19-419F05C79E5F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3E9D12A5-81B6-4EA3-A860-F21D9BD4467A}" srcId="{94DB93AE-229C-4680-9A5F-36F456D3B238}" destId="{48B05D14-19E0-46F8-80FF-F307A91FF341}" srcOrd="1" destOrd="0" parTransId="{169CB66A-2C1B-47EC-B94E-3312BBDA742B}" sibTransId="{FE19A7EF-180F-40CC-BE29-AED769898C70}"/>
    <dgm:cxn modelId="{EC4E19A8-BBBB-47BD-80FC-0B9C1225103B}" type="presOf" srcId="{F1A0618A-C15E-4509-AB6A-95F84FAA65F9}" destId="{5B5281E6-7B60-42EB-8B7C-F5DFAFCA647C}" srcOrd="0" destOrd="0" presId="urn:microsoft.com/office/officeart/2005/8/layout/radial6"/>
    <dgm:cxn modelId="{E286B962-22EE-4784-AFD2-09999CDA0244}" type="presOf" srcId="{48B05D14-19E0-46F8-80FF-F307A91FF341}" destId="{DED85DD6-EA7E-4B44-9845-9EFE76297CE7}" srcOrd="0" destOrd="0" presId="urn:microsoft.com/office/officeart/2005/8/layout/radial6"/>
    <dgm:cxn modelId="{77C6DF09-9D7E-47AE-B5FF-7876AAD010EA}" type="presOf" srcId="{DD42AE2D-6321-4DC9-B87E-373C77F9B2CA}" destId="{DDAB0CB3-1B46-40E1-9E6D-86FC53E98799}" srcOrd="0" destOrd="0" presId="urn:microsoft.com/office/officeart/2005/8/layout/radial6"/>
    <dgm:cxn modelId="{2A9D49F9-BE6A-4912-9E3E-E324FAFF5723}" srcId="{94DB93AE-229C-4680-9A5F-36F456D3B238}" destId="{F1A0618A-C15E-4509-AB6A-95F84FAA65F9}" srcOrd="0" destOrd="0" parTransId="{BCD45934-0F17-4800-A7ED-CB307C34C40F}" sibTransId="{7941673B-32C4-49CC-8DC9-3D4E74F72721}"/>
    <dgm:cxn modelId="{21463DF5-51DF-47ED-81D3-1902FD8C25EC}" type="presOf" srcId="{C8BDC44B-188F-4675-8AA7-B54ADFD44D43}" destId="{F420D7D4-7A85-4920-A852-F85DD36AAAA5}" srcOrd="0" destOrd="0" presId="urn:microsoft.com/office/officeart/2005/8/layout/radial6"/>
    <dgm:cxn modelId="{D55CE9E2-CBB4-4938-B575-C6C1C2A8171C}" type="presOf" srcId="{9BB45492-A524-4FBB-A29C-A02B2D2EB659}" destId="{59A093F4-F626-4DEC-A2C5-CED202E22380}" srcOrd="0" destOrd="0" presId="urn:microsoft.com/office/officeart/2005/8/layout/radial6"/>
    <dgm:cxn modelId="{8B94E22B-BC44-4E8D-964B-1EA11F735E81}" type="presOf" srcId="{62B10E1D-9768-4674-A0F8-07918005AF22}" destId="{008B108D-194C-4AE5-850A-B276497E76A4}" srcOrd="0" destOrd="0" presId="urn:microsoft.com/office/officeart/2005/8/layout/radial6"/>
    <dgm:cxn modelId="{258B392D-19A6-4796-9CAB-D571EA104265}" srcId="{94DB93AE-229C-4680-9A5F-36F456D3B238}" destId="{DD42AE2D-6321-4DC9-B87E-373C77F9B2CA}" srcOrd="2" destOrd="0" parTransId="{7D504C66-90B3-48DD-B44D-F7545CA1215B}" sibTransId="{9BB45492-A524-4FBB-A29C-A02B2D2EB659}"/>
    <dgm:cxn modelId="{CCABF986-70F3-4BCF-9697-CD3A67093091}" srcId="{94DB93AE-229C-4680-9A5F-36F456D3B238}" destId="{62B10E1D-9768-4674-A0F8-07918005AF22}" srcOrd="3" destOrd="0" parTransId="{0BED243E-FE40-4486-AA7B-00B4C9B8C2AE}" sibTransId="{844AD066-E6D4-4A8B-AE19-419F05C79E5F}"/>
    <dgm:cxn modelId="{BA4DA721-3376-47EE-92FF-9A55076ADE3E}" type="presOf" srcId="{94DB93AE-229C-4680-9A5F-36F456D3B238}" destId="{E586F57B-5326-4192-8F9D-ADA00AF1DFD1}" srcOrd="0" destOrd="0" presId="urn:microsoft.com/office/officeart/2005/8/layout/radial6"/>
    <dgm:cxn modelId="{4E906999-2D0E-4A90-BCED-C1971D66315F}" type="presOf" srcId="{FE19A7EF-180F-40CC-BE29-AED769898C70}" destId="{90CD79E5-5B63-40A0-B42D-CF1CCB896D7D}" srcOrd="0" destOrd="0" presId="urn:microsoft.com/office/officeart/2005/8/layout/radial6"/>
    <dgm:cxn modelId="{A0FAF515-150E-420A-9A9C-13BDC3FFEEAB}" srcId="{C8BDC44B-188F-4675-8AA7-B54ADFD44D43}" destId="{0EF42553-F69D-447E-99E1-274243DCA694}" srcOrd="1" destOrd="0" parTransId="{8DC16AD9-0563-4757-A34A-1F5BBC05C26C}" sibTransId="{15ED6D61-112D-43C6-B239-13D1B70F4034}"/>
    <dgm:cxn modelId="{552FE722-07F4-43BA-8D85-2909A9ACEB82}" srcId="{C8BDC44B-188F-4675-8AA7-B54ADFD44D43}" destId="{94DB93AE-229C-4680-9A5F-36F456D3B238}" srcOrd="0" destOrd="0" parTransId="{349F6D32-F71F-4BD8-B6D8-9F676EE2DF73}" sibTransId="{9A318352-1B67-470D-AC8C-FE75DE09C3FB}"/>
    <dgm:cxn modelId="{CB0805B5-1183-4A49-B207-C1C9473DBCA3}" type="presOf" srcId="{7941673B-32C4-49CC-8DC9-3D4E74F72721}" destId="{4BF2D8E5-E3CF-4228-A5C3-643C89123748}" srcOrd="0" destOrd="0" presId="urn:microsoft.com/office/officeart/2005/8/layout/radial6"/>
    <dgm:cxn modelId="{144DBA5D-E58B-4352-9971-EC337564D530}" type="presOf" srcId="{844AD066-E6D4-4A8B-AE19-419F05C79E5F}" destId="{0CF85BBF-1906-4199-BC92-3D549610D286}" srcOrd="0" destOrd="0" presId="urn:microsoft.com/office/officeart/2005/8/layout/radial6"/>
    <dgm:cxn modelId="{F80D8ADA-DDEF-4926-8738-1308F480BD9B}" type="presParOf" srcId="{F420D7D4-7A85-4920-A852-F85DD36AAAA5}" destId="{E586F57B-5326-4192-8F9D-ADA00AF1DFD1}" srcOrd="0" destOrd="0" presId="urn:microsoft.com/office/officeart/2005/8/layout/radial6"/>
    <dgm:cxn modelId="{CFE3A65F-157C-4C1A-B619-F06820F6268D}" type="presParOf" srcId="{F420D7D4-7A85-4920-A852-F85DD36AAAA5}" destId="{5B5281E6-7B60-42EB-8B7C-F5DFAFCA647C}" srcOrd="1" destOrd="0" presId="urn:microsoft.com/office/officeart/2005/8/layout/radial6"/>
    <dgm:cxn modelId="{E4284D5B-A095-40AD-A942-4C6B1C35CC0A}" type="presParOf" srcId="{F420D7D4-7A85-4920-A852-F85DD36AAAA5}" destId="{8FF7AFEF-FAA8-4CA9-9DF9-A3DEFF1DA1AB}" srcOrd="2" destOrd="0" presId="urn:microsoft.com/office/officeart/2005/8/layout/radial6"/>
    <dgm:cxn modelId="{863D962B-3F0C-4A8D-8F88-70426E399F94}" type="presParOf" srcId="{F420D7D4-7A85-4920-A852-F85DD36AAAA5}" destId="{4BF2D8E5-E3CF-4228-A5C3-643C89123748}" srcOrd="3" destOrd="0" presId="urn:microsoft.com/office/officeart/2005/8/layout/radial6"/>
    <dgm:cxn modelId="{5907731E-0A40-4A6B-B32C-25CA75CD5E97}" type="presParOf" srcId="{F420D7D4-7A85-4920-A852-F85DD36AAAA5}" destId="{DED85DD6-EA7E-4B44-9845-9EFE76297CE7}" srcOrd="4" destOrd="0" presId="urn:microsoft.com/office/officeart/2005/8/layout/radial6"/>
    <dgm:cxn modelId="{25D3F4F1-DAC0-4481-95D9-5EC3DD6CB82C}" type="presParOf" srcId="{F420D7D4-7A85-4920-A852-F85DD36AAAA5}" destId="{3FE8451A-BDB8-46AF-9567-99088B3552A3}" srcOrd="5" destOrd="0" presId="urn:microsoft.com/office/officeart/2005/8/layout/radial6"/>
    <dgm:cxn modelId="{F57D3DDB-BF32-4F11-8652-C1DE39A4C33F}" type="presParOf" srcId="{F420D7D4-7A85-4920-A852-F85DD36AAAA5}" destId="{90CD79E5-5B63-40A0-B42D-CF1CCB896D7D}" srcOrd="6" destOrd="0" presId="urn:microsoft.com/office/officeart/2005/8/layout/radial6"/>
    <dgm:cxn modelId="{833AE24A-B4A0-414E-AB6C-457BDA37B931}" type="presParOf" srcId="{F420D7D4-7A85-4920-A852-F85DD36AAAA5}" destId="{DDAB0CB3-1B46-40E1-9E6D-86FC53E98799}" srcOrd="7" destOrd="0" presId="urn:microsoft.com/office/officeart/2005/8/layout/radial6"/>
    <dgm:cxn modelId="{11852947-930F-4BD4-9260-72256C85E349}" type="presParOf" srcId="{F420D7D4-7A85-4920-A852-F85DD36AAAA5}" destId="{FA1B0309-67DF-4D11-8295-ABB0273089F5}" srcOrd="8" destOrd="0" presId="urn:microsoft.com/office/officeart/2005/8/layout/radial6"/>
    <dgm:cxn modelId="{03654185-B3DB-4DD4-9B94-CBFA62F37094}" type="presParOf" srcId="{F420D7D4-7A85-4920-A852-F85DD36AAAA5}" destId="{59A093F4-F626-4DEC-A2C5-CED202E22380}" srcOrd="9" destOrd="0" presId="urn:microsoft.com/office/officeart/2005/8/layout/radial6"/>
    <dgm:cxn modelId="{E900D4EE-BD1A-4355-86C8-ADEFD25B3595}" type="presParOf" srcId="{F420D7D4-7A85-4920-A852-F85DD36AAAA5}" destId="{008B108D-194C-4AE5-850A-B276497E76A4}" srcOrd="10" destOrd="0" presId="urn:microsoft.com/office/officeart/2005/8/layout/radial6"/>
    <dgm:cxn modelId="{D53F67E6-9397-4B8F-B2AD-492F93F02802}" type="presParOf" srcId="{F420D7D4-7A85-4920-A852-F85DD36AAAA5}" destId="{6C292C2E-233F-416E-BF58-8D7BC3369FB8}" srcOrd="11" destOrd="0" presId="urn:microsoft.com/office/officeart/2005/8/layout/radial6"/>
    <dgm:cxn modelId="{1B7A4A2B-7E08-4135-B797-494162F278CF}" type="presParOf" srcId="{F420D7D4-7A85-4920-A852-F85DD36AAAA5}" destId="{0CF85BBF-1906-4199-BC92-3D549610D28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DC44B-188F-4675-8AA7-B54ADFD44D43}" type="doc">
      <dgm:prSet loTypeId="urn:microsoft.com/office/officeart/2009/layout/CircleArrowProcess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94DB93AE-229C-4680-9A5F-36F456D3B23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200" b="1" cap="none" spc="0" dirty="0" smtClean="0">
              <a:ln w="0"/>
              <a:solidFill>
                <a:srgbClr val="FFFF00"/>
              </a:solidFill>
              <a:effectLst/>
            </a:rPr>
            <a:t>فرآیند خرید</a:t>
          </a:r>
          <a:endParaRPr lang="fa-IR" sz="3200" b="1" cap="none" spc="0" dirty="0">
            <a:ln w="0"/>
            <a:solidFill>
              <a:srgbClr val="FFFF00"/>
            </a:solidFill>
            <a:effectLst/>
          </a:endParaRPr>
        </a:p>
      </dgm:t>
    </dgm:pt>
    <dgm:pt modelId="{349F6D32-F71F-4BD8-B6D8-9F676EE2DF73}" type="parTrans" cxnId="{552FE722-07F4-43BA-8D85-2909A9ACEB82}">
      <dgm:prSet/>
      <dgm:spPr/>
      <dgm:t>
        <a:bodyPr/>
        <a:lstStyle/>
        <a:p>
          <a:pPr rtl="1"/>
          <a:endParaRPr lang="fa-IR"/>
        </a:p>
      </dgm:t>
    </dgm:pt>
    <dgm:pt modelId="{9A318352-1B67-470D-AC8C-FE75DE09C3FB}" type="sibTrans" cxnId="{552FE722-07F4-43BA-8D85-2909A9ACEB82}">
      <dgm:prSet/>
      <dgm:spPr/>
      <dgm:t>
        <a:bodyPr/>
        <a:lstStyle/>
        <a:p>
          <a:pPr rtl="1"/>
          <a:endParaRPr lang="fa-IR"/>
        </a:p>
      </dgm:t>
    </dgm:pt>
    <dgm:pt modelId="{F1A0618A-C15E-4509-AB6A-95F84FAA65F9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  <a:spcAft>
              <a:spcPts val="0"/>
            </a:spcAft>
          </a:pPr>
          <a:r>
            <a:rPr lang="fa-IR" sz="2000" b="1" dirty="0" smtClean="0"/>
            <a:t>1- </a:t>
          </a:r>
          <a:r>
            <a:rPr lang="fa-IR" sz="2000" b="1" smtClean="0"/>
            <a:t>ثبت‌نام خریدار و سفارش محصول</a:t>
          </a:r>
          <a:endParaRPr lang="fa-IR" sz="2000" b="1" dirty="0"/>
        </a:p>
      </dgm:t>
    </dgm:pt>
    <dgm:pt modelId="{BCD45934-0F17-4800-A7ED-CB307C34C40F}" type="parTrans" cxnId="{2A9D49F9-BE6A-4912-9E3E-E324FAFF5723}">
      <dgm:prSet/>
      <dgm:spPr/>
      <dgm:t>
        <a:bodyPr/>
        <a:lstStyle/>
        <a:p>
          <a:pPr rtl="1"/>
          <a:endParaRPr lang="fa-IR"/>
        </a:p>
      </dgm:t>
    </dgm:pt>
    <dgm:pt modelId="{7941673B-32C4-49CC-8DC9-3D4E74F72721}" type="sibTrans" cxnId="{2A9D49F9-BE6A-4912-9E3E-E324FAFF5723}">
      <dgm:prSet/>
      <dgm:spPr/>
      <dgm:t>
        <a:bodyPr/>
        <a:lstStyle/>
        <a:p>
          <a:pPr rtl="1"/>
          <a:endParaRPr lang="fa-IR"/>
        </a:p>
      </dgm:t>
    </dgm:pt>
    <dgm:pt modelId="{48B05D14-19E0-46F8-80FF-F307A91FF341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3- تعیین حد اعتباری خریدار</a:t>
          </a:r>
          <a:endParaRPr lang="fa-IR" sz="2000" b="1" dirty="0"/>
        </a:p>
      </dgm:t>
    </dgm:pt>
    <dgm:pt modelId="{169CB66A-2C1B-47EC-B94E-3312BBDA742B}" type="parTrans" cxnId="{3E9D12A5-81B6-4EA3-A860-F21D9BD4467A}">
      <dgm:prSet/>
      <dgm:spPr/>
      <dgm:t>
        <a:bodyPr/>
        <a:lstStyle/>
        <a:p>
          <a:pPr rtl="1"/>
          <a:endParaRPr lang="fa-IR"/>
        </a:p>
      </dgm:t>
    </dgm:pt>
    <dgm:pt modelId="{FE19A7EF-180F-40CC-BE29-AED769898C70}" type="sibTrans" cxnId="{3E9D12A5-81B6-4EA3-A860-F21D9BD4467A}">
      <dgm:prSet/>
      <dgm:spPr/>
      <dgm:t>
        <a:bodyPr/>
        <a:lstStyle/>
        <a:p>
          <a:pPr rtl="1"/>
          <a:endParaRPr lang="fa-IR"/>
        </a:p>
      </dgm:t>
    </dgm:pt>
    <dgm:pt modelId="{DD42AE2D-6321-4DC9-B87E-373C77F9B2CA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4- تودیع وثائق خریدار</a:t>
          </a:r>
          <a:endParaRPr lang="fa-IR" sz="2000" b="1" dirty="0"/>
        </a:p>
      </dgm:t>
    </dgm:pt>
    <dgm:pt modelId="{7D504C66-90B3-48DD-B44D-F7545CA1215B}" type="parTrans" cxnId="{258B392D-19A6-4796-9CAB-D571EA104265}">
      <dgm:prSet/>
      <dgm:spPr/>
      <dgm:t>
        <a:bodyPr/>
        <a:lstStyle/>
        <a:p>
          <a:pPr rtl="1"/>
          <a:endParaRPr lang="fa-IR"/>
        </a:p>
      </dgm:t>
    </dgm:pt>
    <dgm:pt modelId="{9BB45492-A524-4FBB-A29C-A02B2D2EB659}" type="sibTrans" cxnId="{258B392D-19A6-4796-9CAB-D571EA104265}">
      <dgm:prSet/>
      <dgm:spPr/>
      <dgm:t>
        <a:bodyPr/>
        <a:lstStyle/>
        <a:p>
          <a:pPr rtl="1"/>
          <a:endParaRPr lang="fa-IR"/>
        </a:p>
      </dgm:t>
    </dgm:pt>
    <dgm:pt modelId="{62B10E1D-9768-4674-A0F8-07918005AF22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5- عقد قرارداد</a:t>
          </a:r>
          <a:endParaRPr lang="fa-IR" sz="2000" b="1" dirty="0"/>
        </a:p>
      </dgm:t>
    </dgm:pt>
    <dgm:pt modelId="{0BED243E-FE40-4486-AA7B-00B4C9B8C2AE}" type="parTrans" cxnId="{CCABF986-70F3-4BCF-9697-CD3A67093091}">
      <dgm:prSet/>
      <dgm:spPr/>
      <dgm:t>
        <a:bodyPr/>
        <a:lstStyle/>
        <a:p>
          <a:pPr rtl="1"/>
          <a:endParaRPr lang="fa-IR"/>
        </a:p>
      </dgm:t>
    </dgm:pt>
    <dgm:pt modelId="{844AD066-E6D4-4A8B-AE19-419F05C79E5F}" type="sibTrans" cxnId="{CCABF986-70F3-4BCF-9697-CD3A67093091}">
      <dgm:prSet/>
      <dgm:spPr/>
      <dgm:t>
        <a:bodyPr/>
        <a:lstStyle/>
        <a:p>
          <a:pPr rtl="1"/>
          <a:endParaRPr lang="fa-IR"/>
        </a:p>
      </dgm:t>
    </dgm:pt>
    <dgm:pt modelId="{0EF42553-F69D-447E-99E1-274243DCA694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8- تایید دریافت محصول از سمت خریدار</a:t>
          </a:r>
          <a:endParaRPr lang="fa-IR" sz="2000" b="1" dirty="0"/>
        </a:p>
      </dgm:t>
    </dgm:pt>
    <dgm:pt modelId="{8DC16AD9-0563-4757-A34A-1F5BBC05C26C}" type="parTrans" cxnId="{A0FAF515-150E-420A-9A9C-13BDC3FFEEAB}">
      <dgm:prSet/>
      <dgm:spPr/>
      <dgm:t>
        <a:bodyPr/>
        <a:lstStyle/>
        <a:p>
          <a:pPr rtl="1"/>
          <a:endParaRPr lang="fa-IR"/>
        </a:p>
      </dgm:t>
    </dgm:pt>
    <dgm:pt modelId="{15ED6D61-112D-43C6-B239-13D1B70F4034}" type="sibTrans" cxnId="{A0FAF515-150E-420A-9A9C-13BDC3FFEEAB}">
      <dgm:prSet/>
      <dgm:spPr/>
      <dgm:t>
        <a:bodyPr/>
        <a:lstStyle/>
        <a:p>
          <a:pPr rtl="1"/>
          <a:endParaRPr lang="fa-IR"/>
        </a:p>
      </dgm:t>
    </dgm:pt>
    <dgm:pt modelId="{21212C48-EC82-49D7-B4E8-88CC8E0AFCB5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10- شروع بازپرداخت</a:t>
          </a:r>
          <a:endParaRPr lang="fa-IR" sz="2000" b="1" dirty="0"/>
        </a:p>
      </dgm:t>
    </dgm:pt>
    <dgm:pt modelId="{9A31DDEB-D85E-4559-9E04-3C88FD1C4D42}" type="parTrans" cxnId="{31605E11-728E-44A8-9DA8-929FE311D0BD}">
      <dgm:prSet/>
      <dgm:spPr/>
      <dgm:t>
        <a:bodyPr/>
        <a:lstStyle/>
        <a:p>
          <a:endParaRPr lang="en-US"/>
        </a:p>
      </dgm:t>
    </dgm:pt>
    <dgm:pt modelId="{A46B99F2-E888-4232-BC73-6C461A8454C9}" type="sibTrans" cxnId="{31605E11-728E-44A8-9DA8-929FE311D0BD}">
      <dgm:prSet/>
      <dgm:spPr/>
      <dgm:t>
        <a:bodyPr/>
        <a:lstStyle/>
        <a:p>
          <a:endParaRPr lang="en-US"/>
        </a:p>
      </dgm:t>
    </dgm:pt>
    <dgm:pt modelId="{EEE09B65-B668-4DEE-9DA6-CC42C72C0C40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6- ارائه اسناد واریز پیش‌پرداخت</a:t>
          </a:r>
          <a:endParaRPr lang="fa-IR" sz="2000" b="1" dirty="0"/>
        </a:p>
      </dgm:t>
    </dgm:pt>
    <dgm:pt modelId="{66B2BC9E-EDB7-46A5-829C-EDEA3D73DE4C}" type="parTrans" cxnId="{936D5E8A-2FAA-45F1-A715-DCD6A82398ED}">
      <dgm:prSet/>
      <dgm:spPr/>
      <dgm:t>
        <a:bodyPr/>
        <a:lstStyle/>
        <a:p>
          <a:endParaRPr lang="en-US"/>
        </a:p>
      </dgm:t>
    </dgm:pt>
    <dgm:pt modelId="{4C7C7A28-EC08-4284-A21A-AE47FC67FA44}" type="sibTrans" cxnId="{936D5E8A-2FAA-45F1-A715-DCD6A82398ED}">
      <dgm:prSet/>
      <dgm:spPr/>
      <dgm:t>
        <a:bodyPr/>
        <a:lstStyle/>
        <a:p>
          <a:endParaRPr lang="en-US"/>
        </a:p>
      </dgm:t>
    </dgm:pt>
    <dgm:pt modelId="{E7FCCF0D-53AC-4D11-8D47-E8B6317B4FD2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7- تحویل محصول</a:t>
          </a:r>
          <a:endParaRPr lang="fa-IR" sz="2000" b="1" dirty="0"/>
        </a:p>
      </dgm:t>
    </dgm:pt>
    <dgm:pt modelId="{6E1B1F49-3171-48E7-8AC4-81F03A4CC6C5}" type="parTrans" cxnId="{602F5B75-237C-4F88-B2DE-BB71CAAA40B5}">
      <dgm:prSet/>
      <dgm:spPr/>
      <dgm:t>
        <a:bodyPr/>
        <a:lstStyle/>
        <a:p>
          <a:endParaRPr lang="en-US"/>
        </a:p>
      </dgm:t>
    </dgm:pt>
    <dgm:pt modelId="{A8E6609F-3BD7-443B-9D5D-D417718BE3B1}" type="sibTrans" cxnId="{602F5B75-237C-4F88-B2DE-BB71CAAA40B5}">
      <dgm:prSet/>
      <dgm:spPr/>
      <dgm:t>
        <a:bodyPr/>
        <a:lstStyle/>
        <a:p>
          <a:endParaRPr lang="en-US"/>
        </a:p>
      </dgm:t>
    </dgm:pt>
    <dgm:pt modelId="{BC127E91-20D5-4260-B01B-7A38B80946F5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2- ارزیابی اولیه خریدار</a:t>
          </a:r>
          <a:endParaRPr lang="fa-IR" sz="2000" b="1" dirty="0"/>
        </a:p>
      </dgm:t>
    </dgm:pt>
    <dgm:pt modelId="{4F2F45F8-CB2A-4603-B002-14368EFE2E99}" type="sibTrans" cxnId="{82F3104E-723C-4762-8ACB-A2BA995CD083}">
      <dgm:prSet/>
      <dgm:spPr/>
      <dgm:t>
        <a:bodyPr/>
        <a:lstStyle/>
        <a:p>
          <a:pPr rtl="1"/>
          <a:endParaRPr lang="fa-IR"/>
        </a:p>
      </dgm:t>
    </dgm:pt>
    <dgm:pt modelId="{5190B690-2BB7-4410-BD24-2BBB1CF53786}" type="parTrans" cxnId="{82F3104E-723C-4762-8ACB-A2BA995CD083}">
      <dgm:prSet/>
      <dgm:spPr/>
      <dgm:t>
        <a:bodyPr/>
        <a:lstStyle/>
        <a:p>
          <a:pPr rtl="1"/>
          <a:endParaRPr lang="fa-IR"/>
        </a:p>
      </dgm:t>
    </dgm:pt>
    <dgm:pt modelId="{8957BEE3-5BC7-42B6-84D8-60C6C09F3D6D}">
      <dgm:prSet phldrT="[Text]" custT="1"/>
      <dgm:spPr>
        <a:solidFill>
          <a:srgbClr val="FFDE75"/>
        </a:solidFill>
      </dgm:spPr>
      <dgm:t>
        <a:bodyPr/>
        <a:lstStyle/>
        <a:p>
          <a:pPr rtl="1">
            <a:lnSpc>
              <a:spcPct val="80000"/>
            </a:lnSpc>
          </a:pPr>
          <a:r>
            <a:rPr lang="fa-IR" sz="2000" b="1" dirty="0" smtClean="0"/>
            <a:t>9- واریز وجه</a:t>
          </a:r>
          <a:endParaRPr lang="fa-IR" sz="2000" b="1" dirty="0"/>
        </a:p>
      </dgm:t>
    </dgm:pt>
    <dgm:pt modelId="{CDF54533-86F0-41A1-93C7-A3EFD100D4C9}" type="parTrans" cxnId="{D2872D31-BE17-42C8-8B11-9E0036315731}">
      <dgm:prSet/>
      <dgm:spPr/>
    </dgm:pt>
    <dgm:pt modelId="{C1A9CE8C-A164-4F10-B0D9-80E85AB35A3A}" type="sibTrans" cxnId="{D2872D31-BE17-42C8-8B11-9E0036315731}">
      <dgm:prSet/>
      <dgm:spPr/>
    </dgm:pt>
    <dgm:pt modelId="{729316D8-6391-4E04-B2BF-C71B4FB655B0}" type="pres">
      <dgm:prSet presAssocID="{C8BDC44B-188F-4675-8AA7-B54ADFD44D4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C74CC1-AEA5-4CAD-9014-7133559F2042}" type="pres">
      <dgm:prSet presAssocID="{94DB93AE-229C-4680-9A5F-36F456D3B238}" presName="Accent1" presStyleCnt="0"/>
      <dgm:spPr/>
    </dgm:pt>
    <dgm:pt modelId="{81AE6694-BB6A-4C33-AB59-0404455DA6D2}" type="pres">
      <dgm:prSet presAssocID="{94DB93AE-229C-4680-9A5F-36F456D3B238}" presName="Accent" presStyleLbl="node1" presStyleIdx="0" presStyleCnt="1"/>
      <dgm:spPr/>
    </dgm:pt>
    <dgm:pt modelId="{BF4E6DF8-B559-4BAD-99E7-9CB71C662AFF}" type="pres">
      <dgm:prSet presAssocID="{94DB93AE-229C-4680-9A5F-36F456D3B238}" presName="Child1" presStyleLbl="revTx" presStyleIdx="0" presStyleCnt="2" custScaleX="90254" custScaleY="229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2556-60A2-43DF-BED7-F90592284599}" type="pres">
      <dgm:prSet presAssocID="{94DB93AE-229C-4680-9A5F-36F456D3B238}" presName="Parent1" presStyleLbl="revTx" presStyleIdx="1" presStyleCnt="2" custScaleX="92039" custScaleY="86466" custLinFactNeighborX="2744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C6D8B-54FA-4310-9626-6AC353B7F576}" type="presOf" srcId="{94DB93AE-229C-4680-9A5F-36F456D3B238}" destId="{4A682556-60A2-43DF-BED7-F90592284599}" srcOrd="0" destOrd="0" presId="urn:microsoft.com/office/officeart/2009/layout/CircleArrowProcess"/>
    <dgm:cxn modelId="{52A85E70-8FA8-4E6F-9F98-5F7762F20731}" type="presOf" srcId="{48B05D14-19E0-46F8-80FF-F307A91FF341}" destId="{BF4E6DF8-B559-4BAD-99E7-9CB71C662AFF}" srcOrd="0" destOrd="2" presId="urn:microsoft.com/office/officeart/2009/layout/CircleArrowProcess"/>
    <dgm:cxn modelId="{82F3104E-723C-4762-8ACB-A2BA995CD083}" srcId="{94DB93AE-229C-4680-9A5F-36F456D3B238}" destId="{BC127E91-20D5-4260-B01B-7A38B80946F5}" srcOrd="1" destOrd="0" parTransId="{5190B690-2BB7-4410-BD24-2BBB1CF53786}" sibTransId="{4F2F45F8-CB2A-4603-B002-14368EFE2E99}"/>
    <dgm:cxn modelId="{552FE722-07F4-43BA-8D85-2909A9ACEB82}" srcId="{C8BDC44B-188F-4675-8AA7-B54ADFD44D43}" destId="{94DB93AE-229C-4680-9A5F-36F456D3B238}" srcOrd="0" destOrd="0" parTransId="{349F6D32-F71F-4BD8-B6D8-9F676EE2DF73}" sibTransId="{9A318352-1B67-470D-AC8C-FE75DE09C3FB}"/>
    <dgm:cxn modelId="{31605E11-728E-44A8-9DA8-929FE311D0BD}" srcId="{94DB93AE-229C-4680-9A5F-36F456D3B238}" destId="{21212C48-EC82-49D7-B4E8-88CC8E0AFCB5}" srcOrd="9" destOrd="0" parTransId="{9A31DDEB-D85E-4559-9E04-3C88FD1C4D42}" sibTransId="{A46B99F2-E888-4232-BC73-6C461A8454C9}"/>
    <dgm:cxn modelId="{D2872D31-BE17-42C8-8B11-9E0036315731}" srcId="{94DB93AE-229C-4680-9A5F-36F456D3B238}" destId="{8957BEE3-5BC7-42B6-84D8-60C6C09F3D6D}" srcOrd="8" destOrd="0" parTransId="{CDF54533-86F0-41A1-93C7-A3EFD100D4C9}" sibTransId="{C1A9CE8C-A164-4F10-B0D9-80E85AB35A3A}"/>
    <dgm:cxn modelId="{A0FAF515-150E-420A-9A9C-13BDC3FFEEAB}" srcId="{94DB93AE-229C-4680-9A5F-36F456D3B238}" destId="{0EF42553-F69D-447E-99E1-274243DCA694}" srcOrd="7" destOrd="0" parTransId="{8DC16AD9-0563-4757-A34A-1F5BBC05C26C}" sibTransId="{15ED6D61-112D-43C6-B239-13D1B70F4034}"/>
    <dgm:cxn modelId="{602F5B75-237C-4F88-B2DE-BB71CAAA40B5}" srcId="{94DB93AE-229C-4680-9A5F-36F456D3B238}" destId="{E7FCCF0D-53AC-4D11-8D47-E8B6317B4FD2}" srcOrd="6" destOrd="0" parTransId="{6E1B1F49-3171-48E7-8AC4-81F03A4CC6C5}" sibTransId="{A8E6609F-3BD7-443B-9D5D-D417718BE3B1}"/>
    <dgm:cxn modelId="{C7AA722E-8AB1-4BC4-8D55-24DCECD882B4}" type="presOf" srcId="{62B10E1D-9768-4674-A0F8-07918005AF22}" destId="{BF4E6DF8-B559-4BAD-99E7-9CB71C662AFF}" srcOrd="0" destOrd="4" presId="urn:microsoft.com/office/officeart/2009/layout/CircleArrowProcess"/>
    <dgm:cxn modelId="{B4151583-6124-4AFE-8280-338CF89DA1B5}" type="presOf" srcId="{0EF42553-F69D-447E-99E1-274243DCA694}" destId="{BF4E6DF8-B559-4BAD-99E7-9CB71C662AFF}" srcOrd="0" destOrd="7" presId="urn:microsoft.com/office/officeart/2009/layout/CircleArrowProcess"/>
    <dgm:cxn modelId="{6A8A2B1F-3F2E-4C50-B929-8DC8C72F6584}" type="presOf" srcId="{8957BEE3-5BC7-42B6-84D8-60C6C09F3D6D}" destId="{BF4E6DF8-B559-4BAD-99E7-9CB71C662AFF}" srcOrd="0" destOrd="8" presId="urn:microsoft.com/office/officeart/2009/layout/CircleArrowProcess"/>
    <dgm:cxn modelId="{3E9D12A5-81B6-4EA3-A860-F21D9BD4467A}" srcId="{94DB93AE-229C-4680-9A5F-36F456D3B238}" destId="{48B05D14-19E0-46F8-80FF-F307A91FF341}" srcOrd="2" destOrd="0" parTransId="{169CB66A-2C1B-47EC-B94E-3312BBDA742B}" sibTransId="{FE19A7EF-180F-40CC-BE29-AED769898C70}"/>
    <dgm:cxn modelId="{5E3762FE-D2BD-44F7-B281-E3358B50C32D}" type="presOf" srcId="{E7FCCF0D-53AC-4D11-8D47-E8B6317B4FD2}" destId="{BF4E6DF8-B559-4BAD-99E7-9CB71C662AFF}" srcOrd="0" destOrd="6" presId="urn:microsoft.com/office/officeart/2009/layout/CircleArrowProcess"/>
    <dgm:cxn modelId="{936D5E8A-2FAA-45F1-A715-DCD6A82398ED}" srcId="{94DB93AE-229C-4680-9A5F-36F456D3B238}" destId="{EEE09B65-B668-4DEE-9DA6-CC42C72C0C40}" srcOrd="5" destOrd="0" parTransId="{66B2BC9E-EDB7-46A5-829C-EDEA3D73DE4C}" sibTransId="{4C7C7A28-EC08-4284-A21A-AE47FC67FA44}"/>
    <dgm:cxn modelId="{DFDAE3D4-252C-4EFE-8D1C-ED8D1701AC0D}" type="presOf" srcId="{DD42AE2D-6321-4DC9-B87E-373C77F9B2CA}" destId="{BF4E6DF8-B559-4BAD-99E7-9CB71C662AFF}" srcOrd="0" destOrd="3" presId="urn:microsoft.com/office/officeart/2009/layout/CircleArrowProcess"/>
    <dgm:cxn modelId="{5FCE2269-5A8E-43C9-8F37-E6B1FD440FFA}" type="presOf" srcId="{F1A0618A-C15E-4509-AB6A-95F84FAA65F9}" destId="{BF4E6DF8-B559-4BAD-99E7-9CB71C662AFF}" srcOrd="0" destOrd="0" presId="urn:microsoft.com/office/officeart/2009/layout/CircleArrowProcess"/>
    <dgm:cxn modelId="{E3AEDB6E-05E2-4AAD-ABB6-FB3513EA9CC3}" type="presOf" srcId="{C8BDC44B-188F-4675-8AA7-B54ADFD44D43}" destId="{729316D8-6391-4E04-B2BF-C71B4FB655B0}" srcOrd="0" destOrd="0" presId="urn:microsoft.com/office/officeart/2009/layout/CircleArrowProcess"/>
    <dgm:cxn modelId="{2A9D49F9-BE6A-4912-9E3E-E324FAFF5723}" srcId="{94DB93AE-229C-4680-9A5F-36F456D3B238}" destId="{F1A0618A-C15E-4509-AB6A-95F84FAA65F9}" srcOrd="0" destOrd="0" parTransId="{BCD45934-0F17-4800-A7ED-CB307C34C40F}" sibTransId="{7941673B-32C4-49CC-8DC9-3D4E74F72721}"/>
    <dgm:cxn modelId="{8CB75250-16E2-4733-B7A8-DB4D1BAD8331}" type="presOf" srcId="{BC127E91-20D5-4260-B01B-7A38B80946F5}" destId="{BF4E6DF8-B559-4BAD-99E7-9CB71C662AFF}" srcOrd="0" destOrd="1" presId="urn:microsoft.com/office/officeart/2009/layout/CircleArrowProcess"/>
    <dgm:cxn modelId="{CCABF986-70F3-4BCF-9697-CD3A67093091}" srcId="{94DB93AE-229C-4680-9A5F-36F456D3B238}" destId="{62B10E1D-9768-4674-A0F8-07918005AF22}" srcOrd="4" destOrd="0" parTransId="{0BED243E-FE40-4486-AA7B-00B4C9B8C2AE}" sibTransId="{844AD066-E6D4-4A8B-AE19-419F05C79E5F}"/>
    <dgm:cxn modelId="{DEDB47F1-9EC1-4FC9-A7D6-024C8C11C0F3}" type="presOf" srcId="{EEE09B65-B668-4DEE-9DA6-CC42C72C0C40}" destId="{BF4E6DF8-B559-4BAD-99E7-9CB71C662AFF}" srcOrd="0" destOrd="5" presId="urn:microsoft.com/office/officeart/2009/layout/CircleArrowProcess"/>
    <dgm:cxn modelId="{258B392D-19A6-4796-9CAB-D571EA104265}" srcId="{94DB93AE-229C-4680-9A5F-36F456D3B238}" destId="{DD42AE2D-6321-4DC9-B87E-373C77F9B2CA}" srcOrd="3" destOrd="0" parTransId="{7D504C66-90B3-48DD-B44D-F7545CA1215B}" sibTransId="{9BB45492-A524-4FBB-A29C-A02B2D2EB659}"/>
    <dgm:cxn modelId="{D92C142D-C990-47DD-A8DB-E9711B2405B0}" type="presOf" srcId="{21212C48-EC82-49D7-B4E8-88CC8E0AFCB5}" destId="{BF4E6DF8-B559-4BAD-99E7-9CB71C662AFF}" srcOrd="0" destOrd="9" presId="urn:microsoft.com/office/officeart/2009/layout/CircleArrowProcess"/>
    <dgm:cxn modelId="{3667BF74-9889-48E0-AF91-297A1F96BBB0}" type="presParOf" srcId="{729316D8-6391-4E04-B2BF-C71B4FB655B0}" destId="{19C74CC1-AEA5-4CAD-9014-7133559F2042}" srcOrd="0" destOrd="0" presId="urn:microsoft.com/office/officeart/2009/layout/CircleArrowProcess"/>
    <dgm:cxn modelId="{AA87E648-D999-41BA-855B-73429F6FA0C3}" type="presParOf" srcId="{19C74CC1-AEA5-4CAD-9014-7133559F2042}" destId="{81AE6694-BB6A-4C33-AB59-0404455DA6D2}" srcOrd="0" destOrd="0" presId="urn:microsoft.com/office/officeart/2009/layout/CircleArrowProcess"/>
    <dgm:cxn modelId="{817D10BD-419F-41C1-8EC9-839444C24A61}" type="presParOf" srcId="{729316D8-6391-4E04-B2BF-C71B4FB655B0}" destId="{BF4E6DF8-B559-4BAD-99E7-9CB71C662AFF}" srcOrd="1" destOrd="0" presId="urn:microsoft.com/office/officeart/2009/layout/CircleArrowProcess"/>
    <dgm:cxn modelId="{85CCADA8-6628-4421-8FC6-387C74814C57}" type="presParOf" srcId="{729316D8-6391-4E04-B2BF-C71B4FB655B0}" destId="{4A682556-60A2-43DF-BED7-F90592284599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1B6E3-BE7F-45F7-9310-963C017452CE}">
      <dsp:nvSpPr>
        <dsp:cNvPr id="0" name=""/>
        <dsp:cNvSpPr/>
      </dsp:nvSpPr>
      <dsp:spPr>
        <a:xfrm>
          <a:off x="6862265" y="1707750"/>
          <a:ext cx="2121409" cy="1679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مدارک فردی و شرکتی</a:t>
          </a: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مدارک مالی</a:t>
          </a: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فرم های مرتبط با اعتبار سنجی</a:t>
          </a: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6900905" y="1746390"/>
        <a:ext cx="2044129" cy="1241990"/>
      </dsp:txXfrm>
    </dsp:sp>
    <dsp:sp modelId="{F0AF2108-E583-4B72-8A36-2906D1CAB15A}">
      <dsp:nvSpPr>
        <dsp:cNvPr id="0" name=""/>
        <dsp:cNvSpPr/>
      </dsp:nvSpPr>
      <dsp:spPr>
        <a:xfrm>
          <a:off x="6135039" y="2578558"/>
          <a:ext cx="1782028" cy="1782028"/>
        </a:xfrm>
        <a:prstGeom prst="circularArrow">
          <a:avLst>
            <a:gd name="adj1" fmla="val 2856"/>
            <a:gd name="adj2" fmla="val 349005"/>
            <a:gd name="adj3" fmla="val 9931566"/>
            <a:gd name="adj4" fmla="val 3031592"/>
            <a:gd name="adj5" fmla="val 33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56080-9748-4641-82F6-45E1773D8D10}">
      <dsp:nvSpPr>
        <dsp:cNvPr id="0" name=""/>
        <dsp:cNvSpPr/>
      </dsp:nvSpPr>
      <dsp:spPr>
        <a:xfrm>
          <a:off x="6809075" y="3189001"/>
          <a:ext cx="1496728" cy="92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ارسال و دریافت مدارک</a:t>
          </a:r>
          <a:endParaRPr lang="en-US" sz="2100" kern="1200" dirty="0"/>
        </a:p>
      </dsp:txBody>
      <dsp:txXfrm>
        <a:off x="6836191" y="3216117"/>
        <a:ext cx="1442496" cy="871570"/>
      </dsp:txXfrm>
    </dsp:sp>
    <dsp:sp modelId="{3E34C768-D283-4DDE-8656-C27EF955F303}">
      <dsp:nvSpPr>
        <dsp:cNvPr id="0" name=""/>
        <dsp:cNvSpPr/>
      </dsp:nvSpPr>
      <dsp:spPr>
        <a:xfrm>
          <a:off x="4650771" y="1752598"/>
          <a:ext cx="1956597" cy="169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72000" rIns="123825" bIns="123825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/>
            <a:t>رفع نواقص و توضیحات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/>
            <a:t>دریافت اطلاعات تکمیلی</a:t>
          </a:r>
          <a:endParaRPr lang="en-US" sz="1600" kern="1200" dirty="0"/>
        </a:p>
      </dsp:txBody>
      <dsp:txXfrm>
        <a:off x="4689828" y="2155337"/>
        <a:ext cx="1878483" cy="1255385"/>
      </dsp:txXfrm>
    </dsp:sp>
    <dsp:sp modelId="{2C7C953A-5F55-4D5E-908A-B8E9A01070C0}">
      <dsp:nvSpPr>
        <dsp:cNvPr id="0" name=""/>
        <dsp:cNvSpPr/>
      </dsp:nvSpPr>
      <dsp:spPr>
        <a:xfrm>
          <a:off x="3430427" y="1072915"/>
          <a:ext cx="2116541" cy="2116541"/>
        </a:xfrm>
        <a:prstGeom prst="leftCircularArrow">
          <a:avLst>
            <a:gd name="adj1" fmla="val 2405"/>
            <a:gd name="adj2" fmla="val 290775"/>
            <a:gd name="adj3" fmla="val 12866205"/>
            <a:gd name="adj4" fmla="val 19824408"/>
            <a:gd name="adj5" fmla="val 2805"/>
          </a:avLst>
        </a:prstGeom>
        <a:gradFill rotWithShape="0">
          <a:gsLst>
            <a:gs pos="0">
              <a:schemeClr val="accent5">
                <a:hueOff val="-6116806"/>
                <a:satOff val="42038"/>
                <a:lumOff val="-4118"/>
                <a:alphaOff val="0"/>
                <a:shade val="70000"/>
                <a:satMod val="150000"/>
              </a:schemeClr>
            </a:gs>
            <a:gs pos="34000">
              <a:schemeClr val="accent5">
                <a:hueOff val="-6116806"/>
                <a:satOff val="42038"/>
                <a:lumOff val="-4118"/>
                <a:alphaOff val="0"/>
                <a:shade val="70000"/>
                <a:satMod val="140000"/>
              </a:schemeClr>
            </a:gs>
            <a:gs pos="70000">
              <a:schemeClr val="accent5">
                <a:hueOff val="-6116806"/>
                <a:satOff val="42038"/>
                <a:lumOff val="-411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16806"/>
                <a:satOff val="42038"/>
                <a:lumOff val="-411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A3E9B-87AA-4A7B-B5A0-C1C208E42694}">
      <dsp:nvSpPr>
        <dsp:cNvPr id="0" name=""/>
        <dsp:cNvSpPr/>
      </dsp:nvSpPr>
      <dsp:spPr>
        <a:xfrm>
          <a:off x="4612614" y="1635799"/>
          <a:ext cx="1496728" cy="595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shade val="70000"/>
                <a:satMod val="150000"/>
              </a:schemeClr>
            </a:gs>
            <a:gs pos="34000">
              <a:schemeClr val="accent5">
                <a:hueOff val="-4077871"/>
                <a:satOff val="28025"/>
                <a:lumOff val="-2745"/>
                <a:alphaOff val="0"/>
                <a:shade val="70000"/>
                <a:satMod val="140000"/>
              </a:schemeClr>
            </a:gs>
            <a:gs pos="70000">
              <a:schemeClr val="accent5">
                <a:hueOff val="-4077871"/>
                <a:satOff val="28025"/>
                <a:lumOff val="-274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تکمیل مدارک</a:t>
          </a:r>
          <a:endParaRPr lang="en-US" sz="2100" kern="1200" dirty="0"/>
        </a:p>
      </dsp:txBody>
      <dsp:txXfrm>
        <a:off x="4630047" y="1653232"/>
        <a:ext cx="1461862" cy="560333"/>
      </dsp:txXfrm>
    </dsp:sp>
    <dsp:sp modelId="{74379E6C-1056-4803-B352-856F17A76D56}">
      <dsp:nvSpPr>
        <dsp:cNvPr id="0" name=""/>
        <dsp:cNvSpPr/>
      </dsp:nvSpPr>
      <dsp:spPr>
        <a:xfrm>
          <a:off x="2469635" y="1787119"/>
          <a:ext cx="1900627" cy="1685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بازدید از شرکت به منظور تعیین حد اعتباری</a:t>
          </a:r>
          <a:endParaRPr lang="en-US" sz="1700" kern="1200" dirty="0"/>
        </a:p>
      </dsp:txBody>
      <dsp:txXfrm>
        <a:off x="2508427" y="1825911"/>
        <a:ext cx="1823043" cy="1246880"/>
      </dsp:txXfrm>
    </dsp:sp>
    <dsp:sp modelId="{199FFF93-9ADD-4E53-B2BC-1DC41FCEE211}">
      <dsp:nvSpPr>
        <dsp:cNvPr id="0" name=""/>
        <dsp:cNvSpPr/>
      </dsp:nvSpPr>
      <dsp:spPr>
        <a:xfrm>
          <a:off x="1481886" y="2286780"/>
          <a:ext cx="1824258" cy="1824258"/>
        </a:xfrm>
        <a:prstGeom prst="circularArrow">
          <a:avLst>
            <a:gd name="adj1" fmla="val 2790"/>
            <a:gd name="adj2" fmla="val 340398"/>
            <a:gd name="adj3" fmla="val 8683400"/>
            <a:gd name="adj4" fmla="val 1774820"/>
            <a:gd name="adj5" fmla="val 3255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shade val="70000"/>
                <a:satMod val="150000"/>
              </a:schemeClr>
            </a:gs>
            <a:gs pos="34000">
              <a:schemeClr val="accent5">
                <a:hueOff val="-12233612"/>
                <a:satOff val="84076"/>
                <a:lumOff val="-8236"/>
                <a:alphaOff val="0"/>
                <a:shade val="70000"/>
                <a:satMod val="140000"/>
              </a:schemeClr>
            </a:gs>
            <a:gs pos="70000">
              <a:schemeClr val="accent5">
                <a:hueOff val="-12233612"/>
                <a:satOff val="84076"/>
                <a:lumOff val="-823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A4C75-7E1F-478C-96E7-41117A6E53E6}">
      <dsp:nvSpPr>
        <dsp:cNvPr id="0" name=""/>
        <dsp:cNvSpPr/>
      </dsp:nvSpPr>
      <dsp:spPr>
        <a:xfrm>
          <a:off x="2390948" y="3026759"/>
          <a:ext cx="1496728" cy="595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shade val="70000"/>
                <a:satMod val="150000"/>
              </a:schemeClr>
            </a:gs>
            <a:gs pos="34000">
              <a:schemeClr val="accent5">
                <a:hueOff val="-8155742"/>
                <a:satOff val="56051"/>
                <a:lumOff val="-5491"/>
                <a:alphaOff val="0"/>
                <a:shade val="70000"/>
                <a:satMod val="140000"/>
              </a:schemeClr>
            </a:gs>
            <a:gs pos="70000">
              <a:schemeClr val="accent5">
                <a:hueOff val="-8155742"/>
                <a:satOff val="56051"/>
                <a:lumOff val="-549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بازدید</a:t>
          </a:r>
          <a:endParaRPr lang="en-US" sz="2100" kern="1200" dirty="0"/>
        </a:p>
      </dsp:txBody>
      <dsp:txXfrm>
        <a:off x="2408381" y="3044192"/>
        <a:ext cx="1461862" cy="560333"/>
      </dsp:txXfrm>
    </dsp:sp>
    <dsp:sp modelId="{6619CB68-9C0B-439C-A521-4D5AFAF46032}">
      <dsp:nvSpPr>
        <dsp:cNvPr id="0" name=""/>
        <dsp:cNvSpPr/>
      </dsp:nvSpPr>
      <dsp:spPr>
        <a:xfrm>
          <a:off x="7924" y="1742764"/>
          <a:ext cx="2140672" cy="1769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baseline="0" dirty="0" smtClean="0"/>
            <a:t>افراد حقیقی حداکثر 250 میلیون تومان</a:t>
          </a:r>
          <a:endParaRPr lang="en-US" sz="1600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baseline="0" dirty="0" smtClean="0"/>
            <a:t>اصناف و افراد حقیقی بر اساس اعتبار</a:t>
          </a:r>
          <a:endParaRPr lang="en-US" sz="1600" kern="1200" baseline="0" dirty="0"/>
        </a:p>
      </dsp:txBody>
      <dsp:txXfrm>
        <a:off x="48646" y="2162675"/>
        <a:ext cx="2059228" cy="1308917"/>
      </dsp:txXfrm>
    </dsp:sp>
    <dsp:sp modelId="{217EEB49-3487-4820-9BAF-184016901738}">
      <dsp:nvSpPr>
        <dsp:cNvPr id="0" name=""/>
        <dsp:cNvSpPr/>
      </dsp:nvSpPr>
      <dsp:spPr>
        <a:xfrm>
          <a:off x="49259" y="1635541"/>
          <a:ext cx="1496728" cy="595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shade val="70000"/>
                <a:satMod val="150000"/>
              </a:schemeClr>
            </a:gs>
            <a:gs pos="34000">
              <a:schemeClr val="accent5">
                <a:hueOff val="-12233612"/>
                <a:satOff val="84076"/>
                <a:lumOff val="-8236"/>
                <a:alphaOff val="0"/>
                <a:shade val="70000"/>
                <a:satMod val="140000"/>
              </a:schemeClr>
            </a:gs>
            <a:gs pos="70000">
              <a:schemeClr val="accent5">
                <a:hueOff val="-12233612"/>
                <a:satOff val="84076"/>
                <a:lumOff val="-823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تعیین اعتبار</a:t>
          </a:r>
          <a:endParaRPr lang="en-US" sz="2100" kern="1200" dirty="0"/>
        </a:p>
      </dsp:txBody>
      <dsp:txXfrm>
        <a:off x="66692" y="1652974"/>
        <a:ext cx="1461862" cy="560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85BBF-1906-4199-BC92-3D549610D286}">
      <dsp:nvSpPr>
        <dsp:cNvPr id="0" name=""/>
        <dsp:cNvSpPr/>
      </dsp:nvSpPr>
      <dsp:spPr>
        <a:xfrm>
          <a:off x="2270014" y="678323"/>
          <a:ext cx="4459330" cy="445933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93F4-F626-4DEC-A2C5-CED202E22380}">
      <dsp:nvSpPr>
        <dsp:cNvPr id="0" name=""/>
        <dsp:cNvSpPr/>
      </dsp:nvSpPr>
      <dsp:spPr>
        <a:xfrm>
          <a:off x="2270014" y="678323"/>
          <a:ext cx="4459330" cy="445933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79E5-5B63-40A0-B42D-CF1CCB896D7D}">
      <dsp:nvSpPr>
        <dsp:cNvPr id="0" name=""/>
        <dsp:cNvSpPr/>
      </dsp:nvSpPr>
      <dsp:spPr>
        <a:xfrm>
          <a:off x="2270014" y="678323"/>
          <a:ext cx="4459330" cy="445933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2D8E5-E3CF-4228-A5C3-643C89123748}">
      <dsp:nvSpPr>
        <dsp:cNvPr id="0" name=""/>
        <dsp:cNvSpPr/>
      </dsp:nvSpPr>
      <dsp:spPr>
        <a:xfrm>
          <a:off x="2270014" y="678323"/>
          <a:ext cx="4459330" cy="445933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F57B-5326-4192-8F9D-ADA00AF1DFD1}">
      <dsp:nvSpPr>
        <dsp:cNvPr id="0" name=""/>
        <dsp:cNvSpPr/>
      </dsp:nvSpPr>
      <dsp:spPr>
        <a:xfrm>
          <a:off x="3473416" y="1881725"/>
          <a:ext cx="2052525" cy="205252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none" spc="0" dirty="0" smtClean="0">
              <a:ln w="0"/>
              <a:solidFill>
                <a:srgbClr val="FFFF00"/>
              </a:solidFill>
              <a:effectLst/>
            </a:rPr>
            <a:t>فرآیند ثبت محصول</a:t>
          </a:r>
          <a:endParaRPr lang="fa-IR" sz="3200" b="1" kern="1200" cap="none" spc="0" dirty="0">
            <a:ln w="0"/>
            <a:solidFill>
              <a:srgbClr val="FFFF00"/>
            </a:solidFill>
            <a:effectLst/>
          </a:endParaRPr>
        </a:p>
      </dsp:txBody>
      <dsp:txXfrm>
        <a:off x="3774001" y="2182310"/>
        <a:ext cx="1451355" cy="1451355"/>
      </dsp:txXfrm>
    </dsp:sp>
    <dsp:sp modelId="{5B5281E6-7B60-42EB-8B7C-F5DFAFCA647C}">
      <dsp:nvSpPr>
        <dsp:cNvPr id="0" name=""/>
        <dsp:cNvSpPr/>
      </dsp:nvSpPr>
      <dsp:spPr>
        <a:xfrm>
          <a:off x="3758393" y="-50182"/>
          <a:ext cx="1482572" cy="1560459"/>
        </a:xfrm>
        <a:prstGeom prst="ellipse">
          <a:avLst/>
        </a:prstGeom>
        <a:solidFill>
          <a:srgbClr val="FFDE7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fa-IR" sz="2000" b="1" kern="1200" dirty="0" smtClean="0"/>
            <a:t>1- ثبت‌نام تولید کننده و ثبت محصولات</a:t>
          </a:r>
          <a:endParaRPr lang="fa-IR" sz="2000" b="1" kern="1200" dirty="0"/>
        </a:p>
      </dsp:txBody>
      <dsp:txXfrm>
        <a:off x="3975511" y="178342"/>
        <a:ext cx="1048336" cy="1103411"/>
      </dsp:txXfrm>
    </dsp:sp>
    <dsp:sp modelId="{DED85DD6-EA7E-4B44-9845-9EFE76297CE7}">
      <dsp:nvSpPr>
        <dsp:cNvPr id="0" name=""/>
        <dsp:cNvSpPr/>
      </dsp:nvSpPr>
      <dsp:spPr>
        <a:xfrm>
          <a:off x="5907929" y="2140696"/>
          <a:ext cx="1539382" cy="1534583"/>
        </a:xfrm>
        <a:prstGeom prst="ellipse">
          <a:avLst/>
        </a:prstGeom>
        <a:solidFill>
          <a:srgbClr val="FFDE7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2- استعلام دانش بنیان بودن محصول</a:t>
          </a:r>
          <a:endParaRPr lang="fa-IR" sz="2000" b="1" kern="1200" dirty="0"/>
        </a:p>
      </dsp:txBody>
      <dsp:txXfrm>
        <a:off x="6133366" y="2365430"/>
        <a:ext cx="1088508" cy="1085115"/>
      </dsp:txXfrm>
    </dsp:sp>
    <dsp:sp modelId="{DDAB0CB3-1B46-40E1-9E6D-86FC53E98799}">
      <dsp:nvSpPr>
        <dsp:cNvPr id="0" name=""/>
        <dsp:cNvSpPr/>
      </dsp:nvSpPr>
      <dsp:spPr>
        <a:xfrm>
          <a:off x="3662998" y="4324126"/>
          <a:ext cx="1673360" cy="1523606"/>
        </a:xfrm>
        <a:prstGeom prst="ellipse">
          <a:avLst/>
        </a:prstGeom>
        <a:solidFill>
          <a:srgbClr val="FFDE7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3- اعلام تایید محصول</a:t>
          </a:r>
          <a:endParaRPr lang="fa-IR" sz="2000" b="1" kern="1200" dirty="0"/>
        </a:p>
      </dsp:txBody>
      <dsp:txXfrm>
        <a:off x="3908056" y="4547253"/>
        <a:ext cx="1183244" cy="1077352"/>
      </dsp:txXfrm>
    </dsp:sp>
    <dsp:sp modelId="{008B108D-194C-4AE5-850A-B276497E76A4}">
      <dsp:nvSpPr>
        <dsp:cNvPr id="0" name=""/>
        <dsp:cNvSpPr/>
      </dsp:nvSpPr>
      <dsp:spPr>
        <a:xfrm>
          <a:off x="1544288" y="2136702"/>
          <a:ext cx="1554899" cy="1542571"/>
        </a:xfrm>
        <a:prstGeom prst="ellipse">
          <a:avLst/>
        </a:prstGeom>
        <a:solidFill>
          <a:srgbClr val="FFDE7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4- نمایش در شبکه</a:t>
          </a:r>
          <a:endParaRPr lang="fa-IR" sz="2000" b="1" kern="1200" dirty="0"/>
        </a:p>
      </dsp:txBody>
      <dsp:txXfrm>
        <a:off x="1771998" y="2362606"/>
        <a:ext cx="1099479" cy="1090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E6694-BB6A-4C33-AB59-0404455DA6D2}">
      <dsp:nvSpPr>
        <dsp:cNvPr id="0" name=""/>
        <dsp:cNvSpPr/>
      </dsp:nvSpPr>
      <dsp:spPr>
        <a:xfrm>
          <a:off x="82155" y="314149"/>
          <a:ext cx="5618850" cy="562010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E6DF8-B559-4BAD-99E7-9CB71C662AFF}">
      <dsp:nvSpPr>
        <dsp:cNvPr id="0" name=""/>
        <dsp:cNvSpPr/>
      </dsp:nvSpPr>
      <dsp:spPr>
        <a:xfrm>
          <a:off x="5866215" y="533396"/>
          <a:ext cx="3043229" cy="5160812"/>
        </a:xfrm>
        <a:prstGeom prst="rect">
          <a:avLst/>
        </a:prstGeom>
        <a:solidFill>
          <a:srgbClr val="FFDE75"/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2000" b="1" kern="1200" dirty="0" smtClean="0"/>
            <a:t>1- </a:t>
          </a:r>
          <a:r>
            <a:rPr lang="fa-IR" sz="2000" b="1" kern="1200" smtClean="0"/>
            <a:t>ثبت‌نام خریدار و سفارش محصول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2- ارزیابی اولیه خریدار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3- تعیین حد اعتباری خریدار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4- تودیع وثائق خریدار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5- عقد قرارداد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6- ارائه اسناد واریز پیش‌پرداخت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7- تحویل محصول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8- تایید دریافت محصول از سمت خریدار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9- واریز وجه</a:t>
          </a:r>
          <a:endParaRPr lang="fa-IR" sz="2000" b="1" kern="1200" dirty="0"/>
        </a:p>
        <a:p>
          <a:pPr marL="228600" lvl="1" indent="-228600" algn="r" defTabSz="889000" rtl="1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10- شروع بازپرداخت</a:t>
          </a:r>
          <a:endParaRPr lang="fa-IR" sz="2000" b="1" kern="1200" dirty="0"/>
        </a:p>
      </dsp:txBody>
      <dsp:txXfrm>
        <a:off x="5866215" y="533396"/>
        <a:ext cx="3043229" cy="5160812"/>
      </dsp:txXfrm>
    </dsp:sp>
    <dsp:sp modelId="{4A682556-60A2-43DF-BED7-F90592284599}">
      <dsp:nvSpPr>
        <dsp:cNvPr id="0" name=""/>
        <dsp:cNvSpPr/>
      </dsp:nvSpPr>
      <dsp:spPr>
        <a:xfrm>
          <a:off x="1533833" y="2454695"/>
          <a:ext cx="2885764" cy="135530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none" spc="0" dirty="0" smtClean="0">
              <a:ln w="0"/>
              <a:solidFill>
                <a:srgbClr val="FFFF00"/>
              </a:solidFill>
              <a:effectLst/>
            </a:rPr>
            <a:t>فرآیند خرید</a:t>
          </a:r>
          <a:endParaRPr lang="fa-IR" sz="3200" b="1" kern="1200" cap="none" spc="0" dirty="0">
            <a:ln w="0"/>
            <a:solidFill>
              <a:srgbClr val="FFFF00"/>
            </a:solidFill>
            <a:effectLst/>
          </a:endParaRPr>
        </a:p>
      </dsp:txBody>
      <dsp:txXfrm>
        <a:off x="1533833" y="2454695"/>
        <a:ext cx="2885764" cy="1355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3B7404-AFC9-419A-90BE-A9A4F7D7C940}" type="datetimeFigureOut">
              <a:rPr lang="fa-IR" smtClean="0"/>
              <a:t>03/09/1440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B9AFF6-99E7-4C09-AC4D-F547F6AB8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4985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41D31C-4E13-46D3-9ECF-7D7771E94910}" type="datetimeFigureOut">
              <a:rPr lang="fa-IR" smtClean="0"/>
              <a:t>03/09/1440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962A1-8059-4713-99CF-5809D669BC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6496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879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782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782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39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40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348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62A1-8059-4713-99CF-5809D669BC0D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348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D554BA-D8D5-44AA-AD27-CF7186D4B050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76200" y="3352800"/>
            <a:ext cx="92202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b="1" dirty="0" smtClean="0">
                <a:latin typeface="Adobe Arabic" pitchFamily="18" charset="-78"/>
                <a:cs typeface="B Roya" pitchFamily="2" charset="-78"/>
              </a:rPr>
              <a:t>فروش اقساطی </a:t>
            </a:r>
          </a:p>
          <a:p>
            <a:pPr algn="ctr"/>
            <a:r>
              <a:rPr lang="fa-IR" sz="6000" b="1" dirty="0" smtClean="0">
                <a:latin typeface="Adobe Arabic" pitchFamily="18" charset="-78"/>
                <a:cs typeface="B Roya" pitchFamily="2" charset="-78"/>
              </a:rPr>
              <a:t>محصولات دانش‌بنیان </a:t>
            </a:r>
          </a:p>
          <a:p>
            <a:pPr algn="ctr"/>
            <a:r>
              <a:rPr lang="fa-IR" sz="6000" b="1" dirty="0" smtClean="0">
                <a:latin typeface="Adobe Arabic" pitchFamily="18" charset="-78"/>
                <a:cs typeface="B Roya" pitchFamily="2" charset="-78"/>
              </a:rPr>
              <a:t>ماشین آلات صنعتی ساخت داخل</a:t>
            </a:r>
            <a:endParaRPr lang="fa-IR" sz="6000" b="1" dirty="0">
              <a:latin typeface="Adobe Arabic" pitchFamily="18" charset="-78"/>
              <a:cs typeface="B Roy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400800"/>
            <a:ext cx="3657600" cy="457201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0" y="6400800"/>
            <a:ext cx="3809999" cy="457201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3384550" y="0"/>
            <a:ext cx="2451100" cy="57721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84550" y="6327349"/>
            <a:ext cx="2476500" cy="530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b="1" dirty="0" smtClean="0">
                <a:solidFill>
                  <a:schemeClr val="tx1"/>
                </a:solidFill>
                <a:latin typeface="Arial" pitchFamily="34" charset="0"/>
                <a:cs typeface="B Traffic" pitchFamily="2" charset="-78"/>
              </a:rPr>
              <a:t>اردیبهشت 98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â«ÙØ¹Ø§ÙÙØª Ø¹ÙÙÛ Ø±ÛØ§Ø³Øª Ø¬ÙÙÙØ±Û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47" y="873337"/>
            <a:ext cx="2376853" cy="24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9"/>
    </mc:Choice>
    <mc:Fallback xmlns="">
      <p:transition spd="slow" advTm="121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2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204216"/>
            <a:ext cx="63246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دانش‌بنیان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2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8095" y="1081782"/>
            <a:ext cx="3384550" cy="646331"/>
          </a:xfrm>
          <a:prstGeom prst="rect">
            <a:avLst/>
          </a:prstGeom>
          <a:solidFill>
            <a:srgbClr val="DBD473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 smtClean="0"/>
              <a:t>معرفی طرح</a:t>
            </a:r>
            <a:endParaRPr lang="fa-IR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19624" y="4604485"/>
            <a:ext cx="3451860" cy="523220"/>
          </a:xfrm>
          <a:prstGeom prst="rect">
            <a:avLst/>
          </a:prstGeom>
          <a:solidFill>
            <a:srgbClr val="F8D8E0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/>
              <a:t>آورده خریدار: ۲۰ </a:t>
            </a:r>
            <a:r>
              <a:rPr lang="fa-IR" sz="2800" b="1" dirty="0" smtClean="0"/>
              <a:t>درصد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648970" y="2230777"/>
            <a:ext cx="7162800" cy="2298936"/>
          </a:xfrm>
          <a:prstGeom prst="downArrowCallout">
            <a:avLst/>
          </a:prstGeom>
          <a:solidFill>
            <a:srgbClr val="CBED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>
                <a:solidFill>
                  <a:schemeClr val="accent1">
                    <a:lumMod val="50000"/>
                  </a:schemeClr>
                </a:solidFill>
              </a:rPr>
              <a:t>تسهیلات خرید محصولات دارای تاییدیه </a:t>
            </a:r>
            <a:r>
              <a:rPr lang="fa-IR" sz="3000" b="1" dirty="0" smtClean="0">
                <a:solidFill>
                  <a:schemeClr val="accent1">
                    <a:lumMod val="50000"/>
                  </a:schemeClr>
                </a:solidFill>
              </a:rPr>
              <a:t>دانش‌بنیان</a:t>
            </a:r>
          </a:p>
          <a:p>
            <a:pPr algn="ctr"/>
            <a:r>
              <a:rPr lang="fa-IR" sz="3000" b="1" dirty="0" smtClean="0">
                <a:solidFill>
                  <a:schemeClr val="accent1">
                    <a:lumMod val="50000"/>
                  </a:schemeClr>
                </a:solidFill>
              </a:rPr>
              <a:t>(مواد اولیه، تجهیزات و قطعات)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4619200"/>
            <a:ext cx="3451860" cy="523220"/>
          </a:xfrm>
          <a:prstGeom prst="rect">
            <a:avLst/>
          </a:prstGeom>
          <a:solidFill>
            <a:srgbClr val="F8D8E0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/>
              <a:t>تسهیلات: ۸۰ درصد</a:t>
            </a:r>
            <a:endParaRPr lang="fa-IR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38400" y="5486400"/>
            <a:ext cx="4114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/>
              <a:t>سود تسهیلات 16-18%</a:t>
            </a:r>
          </a:p>
          <a:p>
            <a:pPr algn="ctr"/>
            <a:r>
              <a:rPr lang="fa-IR" sz="2800" dirty="0" smtClean="0"/>
              <a:t>دوره بازپرداخت حداکثر 1 ساله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3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3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204216"/>
            <a:ext cx="63246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دانش‌بنیان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3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8095" y="1081782"/>
            <a:ext cx="3384550" cy="646331"/>
          </a:xfrm>
          <a:prstGeom prst="rect">
            <a:avLst/>
          </a:prstGeom>
          <a:solidFill>
            <a:srgbClr val="DBD473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 smtClean="0"/>
              <a:t>معرفی طرح</a:t>
            </a:r>
            <a:endParaRPr lang="fa-IR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19624" y="4604485"/>
            <a:ext cx="3451860" cy="523220"/>
          </a:xfrm>
          <a:prstGeom prst="rect">
            <a:avLst/>
          </a:prstGeom>
          <a:solidFill>
            <a:srgbClr val="F8D8E0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/>
              <a:t>آورده خریدار: </a:t>
            </a:r>
            <a:r>
              <a:rPr lang="fa-IR" sz="2800" b="1" dirty="0" smtClean="0"/>
              <a:t>30 درصد</a:t>
            </a:r>
            <a:endParaRPr lang="fa-IR" sz="2800" b="1" dirty="0" smtClean="0"/>
          </a:p>
        </p:txBody>
      </p:sp>
      <p:sp>
        <p:nvSpPr>
          <p:cNvPr id="21" name="Down Arrow Callout 20"/>
          <p:cNvSpPr/>
          <p:nvPr/>
        </p:nvSpPr>
        <p:spPr>
          <a:xfrm>
            <a:off x="648970" y="2230777"/>
            <a:ext cx="7162800" cy="2298936"/>
          </a:xfrm>
          <a:prstGeom prst="downArrowCallout">
            <a:avLst/>
          </a:prstGeom>
          <a:solidFill>
            <a:srgbClr val="CBED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solidFill>
                  <a:schemeClr val="accent1">
                    <a:lumMod val="50000"/>
                  </a:schemeClr>
                </a:solidFill>
              </a:rPr>
              <a:t>فروش اقساطی </a:t>
            </a:r>
          </a:p>
          <a:p>
            <a:pPr algn="ctr"/>
            <a:r>
              <a:rPr lang="fa-IR" sz="3000" b="1" dirty="0" smtClean="0">
                <a:solidFill>
                  <a:schemeClr val="accent1">
                    <a:lumMod val="50000"/>
                  </a:schemeClr>
                </a:solidFill>
              </a:rPr>
              <a:t>ماشین آلات صنعتی ساخت داخل</a:t>
            </a:r>
            <a:endParaRPr lang="fa-I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4619200"/>
            <a:ext cx="3451860" cy="523220"/>
          </a:xfrm>
          <a:prstGeom prst="rect">
            <a:avLst/>
          </a:prstGeom>
          <a:solidFill>
            <a:srgbClr val="F8D8E0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/>
              <a:t>تسهیلات: </a:t>
            </a:r>
            <a:r>
              <a:rPr lang="fa-IR" sz="2800" b="1" dirty="0" smtClean="0"/>
              <a:t>70 درصد</a:t>
            </a:r>
            <a:endParaRPr lang="fa-IR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38400" y="5486400"/>
            <a:ext cx="4114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/>
              <a:t>سود تسهیلات 16-18%</a:t>
            </a:r>
          </a:p>
          <a:p>
            <a:pPr algn="ctr"/>
            <a:r>
              <a:rPr lang="fa-IR" sz="2800" dirty="0" smtClean="0"/>
              <a:t>دوره بازپرداخت حداکثر </a:t>
            </a:r>
            <a:r>
              <a:rPr lang="fa-IR" sz="2800" dirty="0"/>
              <a:t>2</a:t>
            </a:r>
            <a:r>
              <a:rPr lang="fa-IR" sz="2800" dirty="0" smtClean="0"/>
              <a:t> </a:t>
            </a:r>
            <a:r>
              <a:rPr lang="fa-IR" sz="2800" dirty="0" smtClean="0"/>
              <a:t>ساله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3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4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204216"/>
            <a:ext cx="80010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 بنیان و ماشین آلات صنعتی ساخت داخل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4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2095500" y="722376"/>
            <a:ext cx="4613473" cy="1704594"/>
          </a:xfrm>
          <a:prstGeom prst="downArrowCallou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err="1" smtClean="0">
                <a:solidFill>
                  <a:srgbClr val="FF0000"/>
                </a:solidFill>
              </a:rPr>
              <a:t>اعتبارسنجی</a:t>
            </a:r>
            <a:r>
              <a:rPr lang="fa-IR" sz="2800" b="1" dirty="0" smtClean="0">
                <a:solidFill>
                  <a:srgbClr val="FF0000"/>
                </a:solidFill>
              </a:rPr>
              <a:t> خریدار در صندوق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2503929"/>
            <a:ext cx="5620928" cy="67508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مدت: ظرف ده روز کاری</a:t>
            </a:r>
            <a:endParaRPr lang="fa-IR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5170" y="3258654"/>
            <a:ext cx="7185441" cy="95174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امکان بازدید از کارگاه یا شرکت توسط کارشناس </a:t>
            </a:r>
            <a:r>
              <a:rPr lang="fa-IR" sz="2800" dirty="0" err="1" smtClean="0"/>
              <a:t>اعتبارسنجی</a:t>
            </a:r>
            <a:endParaRPr lang="fa-IR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32590" y="5311401"/>
            <a:ext cx="2597009" cy="1494641"/>
          </a:xfrm>
          <a:prstGeom prst="roundRect">
            <a:avLst/>
          </a:prstGeom>
          <a:solidFill>
            <a:srgbClr val="A4E0E6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چک و سفته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95600" y="5338380"/>
            <a:ext cx="2642729" cy="1442491"/>
          </a:xfrm>
          <a:prstGeom prst="roundRect">
            <a:avLst/>
          </a:prstGeom>
          <a:solidFill>
            <a:srgbClr val="A4E0E6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کسر از حقوق کارمند رسمی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4330" y="5296161"/>
            <a:ext cx="2597009" cy="1494641"/>
          </a:xfrm>
          <a:prstGeom prst="roundRect">
            <a:avLst/>
          </a:prstGeom>
          <a:solidFill>
            <a:srgbClr val="A4E0E6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ملک و 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5170" y="4260150"/>
            <a:ext cx="7185441" cy="95174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اعلام حد اعتباری همراه با </a:t>
            </a:r>
            <a:r>
              <a:rPr lang="fa-IR" sz="2800" dirty="0" err="1" smtClean="0"/>
              <a:t>وثائق</a:t>
            </a:r>
            <a:r>
              <a:rPr lang="fa-IR" sz="2800" dirty="0" smtClean="0"/>
              <a:t> لازم</a:t>
            </a:r>
            <a:endParaRPr lang="fa-IR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4" grpId="0" animBg="1"/>
      <p:bldP spid="2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5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204216"/>
            <a:ext cx="78486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 بنیان و ماشین آلات صنعتی ساخت داخل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5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506807"/>
              </p:ext>
            </p:extLst>
          </p:nvPr>
        </p:nvGraphicFramePr>
        <p:xfrm>
          <a:off x="76200" y="16764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Down Arrow Callout 15"/>
          <p:cNvSpPr/>
          <p:nvPr/>
        </p:nvSpPr>
        <p:spPr>
          <a:xfrm>
            <a:off x="2095500" y="722376"/>
            <a:ext cx="4613473" cy="1563624"/>
          </a:xfrm>
          <a:prstGeom prst="downArrowCallou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</a:rPr>
              <a:t>رویه اعتبارسنجی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6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204216"/>
            <a:ext cx="81534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 بنیان و ماشین آلات صنعتی ساخت داخل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6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96824993"/>
              </p:ext>
            </p:extLst>
          </p:nvPr>
        </p:nvGraphicFramePr>
        <p:xfrm>
          <a:off x="152400" y="831850"/>
          <a:ext cx="8991600" cy="57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6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064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-76200"/>
            <a:ext cx="533400" cy="685800"/>
          </a:xfrm>
        </p:spPr>
        <p:txBody>
          <a:bodyPr/>
          <a:lstStyle/>
          <a:p>
            <a:pPr algn="ctr"/>
            <a:fld id="{FFD554BA-D8D5-44AA-AD27-CF7186D4B050}" type="slidenum">
              <a:rPr lang="fa-IR" sz="1800" smtClean="0">
                <a:cs typeface="B Yekan" pitchFamily="2" charset="-78"/>
              </a:rPr>
              <a:pPr algn="ctr"/>
              <a:t>8</a:t>
            </a:fld>
            <a:endParaRPr lang="fa-IR" sz="1800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18" y="0"/>
            <a:ext cx="915221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204216"/>
            <a:ext cx="8077200" cy="32918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Traffic" pitchFamily="2" charset="-78"/>
              </a:rPr>
              <a:t>طرح فروش اقساطی محصولات دانش بنیان و ماشین آلات صنعتی ساخت داخل</a:t>
            </a:r>
            <a:endParaRPr lang="fa-IR" sz="20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6801" y="0"/>
            <a:ext cx="514350" cy="609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91551" y="0"/>
            <a:ext cx="628649" cy="83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D554BA-D8D5-44AA-AD27-CF7186D4B050}" type="slidenum">
              <a:rPr lang="fa-IR" sz="1800" smtClean="0">
                <a:cs typeface="B Traffic" pitchFamily="2" charset="-78"/>
              </a:rPr>
              <a:pPr algn="ctr"/>
              <a:t>8</a:t>
            </a:fld>
            <a:endParaRPr lang="fa-IR" sz="1800" dirty="0">
              <a:cs typeface="B 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2392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41601961"/>
              </p:ext>
            </p:extLst>
          </p:nvPr>
        </p:nvGraphicFramePr>
        <p:xfrm>
          <a:off x="152400" y="609600"/>
          <a:ext cx="8991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2">
        <p:fade/>
      </p:transition>
    </mc:Choice>
    <mc:Fallback xmlns="">
      <p:transition spd="med" advTm="8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AE6694-BB6A-4C33-AB59-0404455DA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3">
                                            <p:graphicEl>
                                              <a:dgm id="{81AE6694-BB6A-4C33-AB59-0404455DA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682556-60A2-43DF-BED7-F90592284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13">
                                            <p:graphicEl>
                                              <a:dgm id="{4A682556-60A2-43DF-BED7-F90592284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4E6DF8-B559-4BAD-99E7-9CB71C662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50"/>
                                        <p:tgtEl>
                                          <p:spTgt spid="13">
                                            <p:graphicEl>
                                              <a:dgm id="{BF4E6DF8-B559-4BAD-99E7-9CB71C662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29 مهر 1393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سینتیکی سمانتاسیون مس به وسیله آلومینیوم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54BA-D8D5-44AA-AD27-CF7186D4B050}" type="slidenum">
              <a:rPr lang="fa-IR" smtClean="0"/>
              <a:t>9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1">
      <a:majorFont>
        <a:latin typeface="Aharoni"/>
        <a:ea typeface=""/>
        <a:cs typeface="B Yekan"/>
      </a:majorFont>
      <a:minorFont>
        <a:latin typeface="Arial"/>
        <a:ea typeface=""/>
        <a:cs typeface="B Roy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12066</TotalTime>
  <Words>322</Words>
  <Application>Microsoft Office PowerPoint</Application>
  <PresentationFormat>On-screen Show (4:3)</PresentationFormat>
  <Paragraphs>84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سینتیکی سمانتاسیون مس به وسیله آلومینیوم</dc:title>
  <dc:creator>Muhammad Asadrokht</dc:creator>
  <cp:lastModifiedBy>mohammad</cp:lastModifiedBy>
  <cp:revision>1833</cp:revision>
  <dcterms:created xsi:type="dcterms:W3CDTF">2014-09-30T21:09:06Z</dcterms:created>
  <dcterms:modified xsi:type="dcterms:W3CDTF">2019-05-07T13:47:37Z</dcterms:modified>
</cp:coreProperties>
</file>