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366" r:id="rId2"/>
    <p:sldId id="367" r:id="rId3"/>
    <p:sldId id="370" r:id="rId4"/>
    <p:sldId id="368" r:id="rId5"/>
    <p:sldId id="373" r:id="rId6"/>
    <p:sldId id="369" r:id="rId7"/>
    <p:sldId id="371" r:id="rId8"/>
    <p:sldId id="375" r:id="rId9"/>
    <p:sldId id="376" r:id="rId10"/>
    <p:sldId id="379" r:id="rId11"/>
    <p:sldId id="378" r:id="rId12"/>
    <p:sldId id="37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03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92" autoAdjust="0"/>
  </p:normalViewPr>
  <p:slideViewPr>
    <p:cSldViewPr snapToGrid="0">
      <p:cViewPr varScale="1">
        <p:scale>
          <a:sx n="91" d="100"/>
          <a:sy n="91" d="100"/>
        </p:scale>
        <p:origin x="8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0CB0DD-5619-4452-863E-5270F67E83C3}" type="datetimeFigureOut">
              <a:rPr lang="en-US" smtClean="0"/>
              <a:pPr/>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01C93-EEF2-4D27-BF30-A4E510C03B0B}" type="slidenum">
              <a:rPr lang="en-US" smtClean="0"/>
              <a:pPr/>
              <a:t>‹#›</a:t>
            </a:fld>
            <a:endParaRPr lang="en-US"/>
          </a:p>
        </p:txBody>
      </p:sp>
    </p:spTree>
    <p:extLst>
      <p:ext uri="{BB962C8B-B14F-4D97-AF65-F5344CB8AC3E}">
        <p14:creationId xmlns:p14="http://schemas.microsoft.com/office/powerpoint/2010/main" val="163605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EC5072-E0FC-4A09-871C-A5D15928FADB}" type="slidenum">
              <a:rPr lang="en-US" smtClean="0"/>
              <a:pPr/>
              <a:t>8</a:t>
            </a:fld>
            <a:endParaRPr lang="en-US"/>
          </a:p>
        </p:txBody>
      </p:sp>
    </p:spTree>
    <p:extLst>
      <p:ext uri="{BB962C8B-B14F-4D97-AF65-F5344CB8AC3E}">
        <p14:creationId xmlns:p14="http://schemas.microsoft.com/office/powerpoint/2010/main" val="1362408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2BA84D-E690-4CA9-9AE4-3D250C2FFCDC}" type="slidenum">
              <a:rPr lang="en-US" smtClean="0"/>
              <a:pPr/>
              <a:t>11</a:t>
            </a:fld>
            <a:endParaRPr lang="en-US"/>
          </a:p>
        </p:txBody>
      </p:sp>
    </p:spTree>
    <p:extLst>
      <p:ext uri="{BB962C8B-B14F-4D97-AF65-F5344CB8AC3E}">
        <p14:creationId xmlns:p14="http://schemas.microsoft.com/office/powerpoint/2010/main" val="3431297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smtClean="0"/>
              <a:t>07/30/2017</a:t>
            </a:r>
            <a:endParaRPr lang="en-US"/>
          </a:p>
        </p:txBody>
      </p:sp>
      <p:sp>
        <p:nvSpPr>
          <p:cNvPr id="5" name="Footer Placeholder 4"/>
          <p:cNvSpPr>
            <a:spLocks noGrp="1"/>
          </p:cNvSpPr>
          <p:nvPr>
            <p:ph type="ftr" sz="quarter" idx="11"/>
          </p:nvPr>
        </p:nvSpPr>
        <p:spPr/>
        <p:txBody>
          <a:bodyPr/>
          <a:lstStyle/>
          <a:p>
            <a:r>
              <a:rPr lang="en-US" smtClean="0"/>
              <a:t>Work Package ‖</a:t>
            </a:r>
            <a:endParaRPr lang="en-US"/>
          </a:p>
        </p:txBody>
      </p:sp>
      <p:sp>
        <p:nvSpPr>
          <p:cNvPr id="6" name="Slide Number Placeholder 5"/>
          <p:cNvSpPr>
            <a:spLocks noGrp="1"/>
          </p:cNvSpPr>
          <p:nvPr>
            <p:ph type="sldNum" sz="quarter" idx="12"/>
          </p:nvPr>
        </p:nvSpPr>
        <p:spPr/>
        <p:txBody>
          <a:bodyPr/>
          <a:lstStyle/>
          <a:p>
            <a:fld id="{8DA075E6-A6FE-4201-90B4-F423A143D094}" type="slidenum">
              <a:rPr lang="en-US" smtClean="0"/>
              <a:pPr/>
              <a:t>‹#›</a:t>
            </a:fld>
            <a:endParaRPr lang="en-US"/>
          </a:p>
        </p:txBody>
      </p:sp>
    </p:spTree>
    <p:extLst>
      <p:ext uri="{BB962C8B-B14F-4D97-AF65-F5344CB8AC3E}">
        <p14:creationId xmlns:p14="http://schemas.microsoft.com/office/powerpoint/2010/main" val="4088702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smtClean="0"/>
              <a:t>07/30/2017</a:t>
            </a:r>
            <a:endParaRPr lang="en-US"/>
          </a:p>
        </p:txBody>
      </p:sp>
      <p:sp>
        <p:nvSpPr>
          <p:cNvPr id="5" name="Footer Placeholder 4"/>
          <p:cNvSpPr>
            <a:spLocks noGrp="1"/>
          </p:cNvSpPr>
          <p:nvPr>
            <p:ph type="ftr" sz="quarter" idx="11"/>
          </p:nvPr>
        </p:nvSpPr>
        <p:spPr/>
        <p:txBody>
          <a:bodyPr/>
          <a:lstStyle/>
          <a:p>
            <a:r>
              <a:rPr lang="en-US" smtClean="0"/>
              <a:t>Work Package ‖</a:t>
            </a:r>
            <a:endParaRPr lang="en-US"/>
          </a:p>
        </p:txBody>
      </p:sp>
      <p:sp>
        <p:nvSpPr>
          <p:cNvPr id="6" name="Slide Number Placeholder 5"/>
          <p:cNvSpPr>
            <a:spLocks noGrp="1"/>
          </p:cNvSpPr>
          <p:nvPr>
            <p:ph type="sldNum" sz="quarter" idx="12"/>
          </p:nvPr>
        </p:nvSpPr>
        <p:spPr/>
        <p:txBody>
          <a:bodyPr/>
          <a:lstStyle/>
          <a:p>
            <a:fld id="{8DA075E6-A6FE-4201-90B4-F423A143D094}" type="slidenum">
              <a:rPr lang="en-US" smtClean="0"/>
              <a:pPr/>
              <a:t>‹#›</a:t>
            </a:fld>
            <a:endParaRPr lang="en-US"/>
          </a:p>
        </p:txBody>
      </p:sp>
    </p:spTree>
    <p:extLst>
      <p:ext uri="{BB962C8B-B14F-4D97-AF65-F5344CB8AC3E}">
        <p14:creationId xmlns:p14="http://schemas.microsoft.com/office/powerpoint/2010/main" val="2987655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smtClean="0"/>
              <a:t>07/30/2017</a:t>
            </a:r>
            <a:endParaRPr lang="en-US"/>
          </a:p>
        </p:txBody>
      </p:sp>
      <p:sp>
        <p:nvSpPr>
          <p:cNvPr id="5" name="Footer Placeholder 4"/>
          <p:cNvSpPr>
            <a:spLocks noGrp="1"/>
          </p:cNvSpPr>
          <p:nvPr>
            <p:ph type="ftr" sz="quarter" idx="11"/>
          </p:nvPr>
        </p:nvSpPr>
        <p:spPr/>
        <p:txBody>
          <a:bodyPr/>
          <a:lstStyle/>
          <a:p>
            <a:r>
              <a:rPr lang="en-US" smtClean="0"/>
              <a:t>Work Package ‖</a:t>
            </a:r>
            <a:endParaRPr lang="en-US"/>
          </a:p>
        </p:txBody>
      </p:sp>
      <p:sp>
        <p:nvSpPr>
          <p:cNvPr id="6" name="Slide Number Placeholder 5"/>
          <p:cNvSpPr>
            <a:spLocks noGrp="1"/>
          </p:cNvSpPr>
          <p:nvPr>
            <p:ph type="sldNum" sz="quarter" idx="12"/>
          </p:nvPr>
        </p:nvSpPr>
        <p:spPr/>
        <p:txBody>
          <a:bodyPr/>
          <a:lstStyle/>
          <a:p>
            <a:fld id="{8DA075E6-A6FE-4201-90B4-F423A143D094}" type="slidenum">
              <a:rPr lang="en-US" smtClean="0"/>
              <a:pPr/>
              <a:t>‹#›</a:t>
            </a:fld>
            <a:endParaRPr lang="en-US"/>
          </a:p>
        </p:txBody>
      </p:sp>
    </p:spTree>
    <p:extLst>
      <p:ext uri="{BB962C8B-B14F-4D97-AF65-F5344CB8AC3E}">
        <p14:creationId xmlns:p14="http://schemas.microsoft.com/office/powerpoint/2010/main" val="3028611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er with Image">
    <p:spTree>
      <p:nvGrpSpPr>
        <p:cNvPr id="1" name=""/>
        <p:cNvGrpSpPr/>
        <p:nvPr/>
      </p:nvGrpSpPr>
      <p:grpSpPr>
        <a:xfrm>
          <a:off x="0" y="0"/>
          <a:ext cx="0" cy="0"/>
          <a:chOff x="0" y="0"/>
          <a:chExt cx="0" cy="0"/>
        </a:xfrm>
      </p:grpSpPr>
      <p:sp>
        <p:nvSpPr>
          <p:cNvPr id="19" name="Right Triangle 18">
            <a:extLst>
              <a:ext uri="{FF2B5EF4-FFF2-40B4-BE49-F238E27FC236}">
                <a16:creationId xmlns="" xmlns:a16="http://schemas.microsoft.com/office/drawing/2014/main"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Parallelogram 16">
            <a:extLst>
              <a:ext uri="{FF2B5EF4-FFF2-40B4-BE49-F238E27FC236}">
                <a16:creationId xmlns=""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8" name="Straight Connector 17">
            <a:extLst>
              <a:ext uri="{FF2B5EF4-FFF2-40B4-BE49-F238E27FC236}">
                <a16:creationId xmlns=""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a:extLst>
              <a:ext uri="{FF2B5EF4-FFF2-40B4-BE49-F238E27FC236}">
                <a16:creationId xmlns=""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IN" dirty="0"/>
              <a:t>Click To Edit Master Title Style</a:t>
            </a:r>
            <a:endParaRPr lang="en-US" dirty="0"/>
          </a:p>
        </p:txBody>
      </p:sp>
      <p:sp>
        <p:nvSpPr>
          <p:cNvPr id="101" name="Text Placeholder 2">
            <a:extLst>
              <a:ext uri="{FF2B5EF4-FFF2-40B4-BE49-F238E27FC236}">
                <a16:creationId xmlns=""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21" name="Straight Connector 20">
            <a:extLst>
              <a:ext uri="{FF2B5EF4-FFF2-40B4-BE49-F238E27FC236}">
                <a16:creationId xmlns=""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26" name="Straight Connector 25">
            <a:extLst>
              <a:ext uri="{FF2B5EF4-FFF2-40B4-BE49-F238E27FC236}">
                <a16:creationId xmlns=""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smtClean="0"/>
              <a:t>Click icon to add picture</a:t>
            </a:r>
            <a:endParaRPr lang="en-IN" dirty="0"/>
          </a:p>
        </p:txBody>
      </p:sp>
      <p:cxnSp>
        <p:nvCxnSpPr>
          <p:cNvPr id="16" name="Straight Connector 15">
            <a:extLst>
              <a:ext uri="{FF2B5EF4-FFF2-40B4-BE49-F238E27FC236}">
                <a16:creationId xmlns=""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123998309"/>
      </p:ext>
    </p:extLst>
  </p:cSld>
  <p:clrMapOvr>
    <a:masterClrMapping/>
  </p:clrMapOvr>
  <p:extLst mod="1">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Layout 01">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24" name="Right Triangle 23">
            <a:extLst>
              <a:ext uri="{FF2B5EF4-FFF2-40B4-BE49-F238E27FC236}">
                <a16:creationId xmlns=""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Parallelogram 24">
            <a:extLst>
              <a:ext uri="{FF2B5EF4-FFF2-40B4-BE49-F238E27FC236}">
                <a16:creationId xmlns=""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34" name="Straight Connector 33">
            <a:extLst>
              <a:ext uri="{FF2B5EF4-FFF2-40B4-BE49-F238E27FC236}">
                <a16:creationId xmlns=""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 xmlns:a16="http://schemas.microsoft.com/office/drawing/2014/main" id="{D71EE635-EA0C-4139-8160-AE1EAD13AAEB}"/>
              </a:ext>
            </a:extLst>
          </p:cNvPr>
          <p:cNvSpPr>
            <a:spLocks noGrp="1"/>
          </p:cNvSpPr>
          <p:nvPr userDrawn="1">
            <p:ph type="body" sz="quarter" idx="13" hasCustomPrompt="1"/>
          </p:nvPr>
        </p:nvSpPr>
        <p:spPr>
          <a:xfrm>
            <a:off x="531379" y="2563477"/>
            <a:ext cx="734263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dirty="0"/>
              <a:t>CLICK TO SUBTITLE STYLE</a:t>
            </a:r>
          </a:p>
        </p:txBody>
      </p:sp>
      <p:sp>
        <p:nvSpPr>
          <p:cNvPr id="2" name="Title 1">
            <a:extLst>
              <a:ext uri="{FF2B5EF4-FFF2-40B4-BE49-F238E27FC236}">
                <a16:creationId xmlns="" xmlns:a16="http://schemas.microsoft.com/office/drawing/2014/main" id="{20237B57-91C6-4F8B-8AA0-18FA50B0FD1D}"/>
              </a:ext>
            </a:extLst>
          </p:cNvPr>
          <p:cNvSpPr>
            <a:spLocks noGrp="1"/>
          </p:cNvSpPr>
          <p:nvPr userDrawn="1">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dirty="0"/>
              <a:t>Click to Edit </a:t>
            </a:r>
            <a:br>
              <a:rPr lang="en-US" dirty="0"/>
            </a:br>
            <a:r>
              <a:rPr lang="en-US" dirty="0"/>
              <a:t>Master Title Style </a:t>
            </a:r>
            <a:endParaRPr lang="en-IN" dirty="0"/>
          </a:p>
        </p:txBody>
      </p:sp>
      <p:sp>
        <p:nvSpPr>
          <p:cNvPr id="15" name="Picture Placeholder 14">
            <a:extLst>
              <a:ext uri="{FF2B5EF4-FFF2-40B4-BE49-F238E27FC236}">
                <a16:creationId xmlns=""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tx1"/>
                </a:solidFill>
              </a:defRPr>
            </a:lvl1pPr>
          </a:lstStyle>
          <a:p>
            <a:r>
              <a:rPr lang="en-US" smtClean="0"/>
              <a:t>Click icon to add picture</a:t>
            </a:r>
            <a:endParaRPr lang="en-IN" dirty="0"/>
          </a:p>
        </p:txBody>
      </p:sp>
      <p:sp>
        <p:nvSpPr>
          <p:cNvPr id="4" name="Footer Placeholder 3">
            <a:extLst>
              <a:ext uri="{FF2B5EF4-FFF2-40B4-BE49-F238E27FC236}">
                <a16:creationId xmlns="" xmlns:a16="http://schemas.microsoft.com/office/drawing/2014/main" id="{5ADB14A5-A767-774C-85B8-68EF914689F6}"/>
              </a:ext>
            </a:extLst>
          </p:cNvPr>
          <p:cNvSpPr>
            <a:spLocks noGrp="1"/>
          </p:cNvSpPr>
          <p:nvPr>
            <p:ph type="ftr" sz="quarter" idx="14"/>
          </p:nvPr>
        </p:nvSpPr>
        <p:spPr/>
        <p:txBody>
          <a:bodyPr/>
          <a:lstStyle/>
          <a:p>
            <a:r>
              <a:rPr lang="en-IN" dirty="0"/>
              <a:t>Add a footer</a:t>
            </a:r>
          </a:p>
        </p:txBody>
      </p:sp>
      <p:sp>
        <p:nvSpPr>
          <p:cNvPr id="6" name="Slide Number Placeholder 5">
            <a:extLst>
              <a:ext uri="{FF2B5EF4-FFF2-40B4-BE49-F238E27FC236}">
                <a16:creationId xmlns=""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IN" smtClean="0"/>
              <a:pPr/>
              <a:t>‹#›</a:t>
            </a:fld>
            <a:endParaRPr lang="en-IN" dirty="0"/>
          </a:p>
        </p:txBody>
      </p:sp>
    </p:spTree>
    <p:extLst>
      <p:ext uri="{BB962C8B-B14F-4D97-AF65-F5344CB8AC3E}">
        <p14:creationId xmlns:p14="http://schemas.microsoft.com/office/powerpoint/2010/main" val="3442230584"/>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ext Layout 02">
    <p:spTree>
      <p:nvGrpSpPr>
        <p:cNvPr id="1" name=""/>
        <p:cNvGrpSpPr/>
        <p:nvPr/>
      </p:nvGrpSpPr>
      <p:grpSpPr>
        <a:xfrm>
          <a:off x="0" y="0"/>
          <a:ext cx="0" cy="0"/>
          <a:chOff x="0" y="0"/>
          <a:chExt cx="0" cy="0"/>
        </a:xfrm>
      </p:grpSpPr>
      <p:sp>
        <p:nvSpPr>
          <p:cNvPr id="35" name="Right Triangle 34">
            <a:extLst>
              <a:ext uri="{FF2B5EF4-FFF2-40B4-BE49-F238E27FC236}">
                <a16:creationId xmlns=""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Picture Placeholder 17">
            <a:extLst>
              <a:ext uri="{FF2B5EF4-FFF2-40B4-BE49-F238E27FC236}">
                <a16:creationId xmlns=""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anchor="ctr">
            <a:noAutofit/>
          </a:bodyPr>
          <a:lstStyle>
            <a:lvl1pPr marL="0" indent="0" algn="r">
              <a:buNone/>
              <a:defRPr>
                <a:solidFill>
                  <a:schemeClr val="tx1"/>
                </a:solidFill>
              </a:defRPr>
            </a:lvl1pPr>
          </a:lstStyle>
          <a:p>
            <a:r>
              <a:rPr lang="en-US" smtClean="0"/>
              <a:t>Click icon to add picture</a:t>
            </a:r>
            <a:endParaRPr lang="en-IN" dirty="0"/>
          </a:p>
        </p:txBody>
      </p:sp>
      <p:sp>
        <p:nvSpPr>
          <p:cNvPr id="3" name="Content Placeholder 2">
            <a:extLst>
              <a:ext uri="{FF2B5EF4-FFF2-40B4-BE49-F238E27FC236}">
                <a16:creationId xmlns=""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25" name="Parallelogram 24">
            <a:extLst>
              <a:ext uri="{FF2B5EF4-FFF2-40B4-BE49-F238E27FC236}">
                <a16:creationId xmlns=""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34" name="Straight Connector 33">
            <a:extLst>
              <a:ext uri="{FF2B5EF4-FFF2-40B4-BE49-F238E27FC236}">
                <a16:creationId xmlns=""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 xmlns:a16="http://schemas.microsoft.com/office/drawing/2014/main" id="{D71EE635-EA0C-4139-8160-AE1EAD13AAEB}"/>
              </a:ext>
            </a:extLst>
          </p:cNvPr>
          <p:cNvSpPr>
            <a:spLocks noGrp="1"/>
          </p:cNvSpPr>
          <p:nvPr userDrawn="1">
            <p:ph type="body" sz="quarter" idx="13" hasCustomPrompt="1"/>
          </p:nvPr>
        </p:nvSpPr>
        <p:spPr>
          <a:xfrm>
            <a:off x="531379" y="2563477"/>
            <a:ext cx="734262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dirty="0"/>
              <a:t>CLICK TO SUBTITLE STYLE</a:t>
            </a:r>
          </a:p>
        </p:txBody>
      </p:sp>
      <p:sp>
        <p:nvSpPr>
          <p:cNvPr id="17" name="TextBox 16">
            <a:extLst>
              <a:ext uri="{FF2B5EF4-FFF2-40B4-BE49-F238E27FC236}">
                <a16:creationId xmlns="" xmlns:a16="http://schemas.microsoft.com/office/drawing/2014/main" id="{3EB154C1-CE47-4220-9832-4FD0868A64A8}"/>
              </a:ext>
            </a:extLst>
          </p:cNvPr>
          <p:cNvSpPr txBox="1"/>
          <p:nvPr userDrawn="1"/>
        </p:nvSpPr>
        <p:spPr>
          <a:xfrm>
            <a:off x="11073384" y="237744"/>
            <a:ext cx="814647" cy="615553"/>
          </a:xfrm>
          <a:prstGeom prst="rect">
            <a:avLst/>
          </a:prstGeom>
          <a:noFill/>
        </p:spPr>
        <p:txBody>
          <a:bodyPr wrap="none" rtlCol="0">
            <a:spAutoFit/>
          </a:bodyPr>
          <a:lstStyle/>
          <a:p>
            <a:r>
              <a:rPr lang="en-US" sz="3400" b="1" dirty="0">
                <a:solidFill>
                  <a:schemeClr val="accent1"/>
                </a:solidFill>
                <a:latin typeface="Arial Black" panose="020B0A04020102020204" pitchFamily="34" charset="0"/>
              </a:rPr>
              <a:t>FR</a:t>
            </a:r>
            <a:endParaRPr lang="en-IN" sz="3400" b="1" dirty="0">
              <a:solidFill>
                <a:schemeClr val="accent1"/>
              </a:solidFill>
              <a:latin typeface="Arial Black" panose="020B0A04020102020204" pitchFamily="34" charset="0"/>
            </a:endParaRPr>
          </a:p>
        </p:txBody>
      </p:sp>
      <p:sp>
        <p:nvSpPr>
          <p:cNvPr id="19" name="Title 1">
            <a:extLst>
              <a:ext uri="{FF2B5EF4-FFF2-40B4-BE49-F238E27FC236}">
                <a16:creationId xmlns="" xmlns:a16="http://schemas.microsoft.com/office/drawing/2014/main" id="{2DB9D671-9FC8-4306-96B7-D9D585694B83}"/>
              </a:ext>
            </a:extLst>
          </p:cNvPr>
          <p:cNvSpPr>
            <a:spLocks noGrp="1"/>
          </p:cNvSpPr>
          <p:nvPr>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dirty="0"/>
              <a:t>Click to Edit </a:t>
            </a:r>
            <a:br>
              <a:rPr lang="en-US" dirty="0"/>
            </a:br>
            <a:r>
              <a:rPr lang="en-US" dirty="0"/>
              <a:t>Master Title Style </a:t>
            </a:r>
            <a:endParaRPr lang="en-IN" dirty="0"/>
          </a:p>
        </p:txBody>
      </p:sp>
      <p:sp>
        <p:nvSpPr>
          <p:cNvPr id="2" name="Footer Placeholder 1">
            <a:extLst>
              <a:ext uri="{FF2B5EF4-FFF2-40B4-BE49-F238E27FC236}">
                <a16:creationId xmlns="" xmlns:a16="http://schemas.microsoft.com/office/drawing/2014/main" id="{6E55A0B9-F639-8643-9C4D-B93B8EE21A79}"/>
              </a:ext>
            </a:extLst>
          </p:cNvPr>
          <p:cNvSpPr>
            <a:spLocks noGrp="1"/>
          </p:cNvSpPr>
          <p:nvPr>
            <p:ph type="ftr" sz="quarter" idx="15"/>
          </p:nvPr>
        </p:nvSpPr>
        <p:spPr/>
        <p:txBody>
          <a:bodyPr/>
          <a:lstStyle/>
          <a:p>
            <a:r>
              <a:rPr lang="en-IN" dirty="0"/>
              <a:t>Add a footer</a:t>
            </a:r>
          </a:p>
        </p:txBody>
      </p:sp>
      <p:sp>
        <p:nvSpPr>
          <p:cNvPr id="4" name="Slide Number Placeholder 3">
            <a:extLst>
              <a:ext uri="{FF2B5EF4-FFF2-40B4-BE49-F238E27FC236}">
                <a16:creationId xmlns=""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IN" smtClean="0"/>
              <a:pPr/>
              <a:t>‹#›</a:t>
            </a:fld>
            <a:endParaRPr lang="en-IN" dirty="0"/>
          </a:p>
        </p:txBody>
      </p:sp>
    </p:spTree>
    <p:extLst>
      <p:ext uri="{BB962C8B-B14F-4D97-AF65-F5344CB8AC3E}">
        <p14:creationId xmlns:p14="http://schemas.microsoft.com/office/powerpoint/2010/main" val="4283110927"/>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mparision with Subtitle">
    <p:spTree>
      <p:nvGrpSpPr>
        <p:cNvPr id="1" name=""/>
        <p:cNvGrpSpPr/>
        <p:nvPr/>
      </p:nvGrpSpPr>
      <p:grpSpPr>
        <a:xfrm>
          <a:off x="0" y="0"/>
          <a:ext cx="0" cy="0"/>
          <a:chOff x="0" y="0"/>
          <a:chExt cx="0" cy="0"/>
        </a:xfrm>
      </p:grpSpPr>
      <p:cxnSp>
        <p:nvCxnSpPr>
          <p:cNvPr id="22" name="Straight Connector 21">
            <a:extLst>
              <a:ext uri="{FF2B5EF4-FFF2-40B4-BE49-F238E27FC236}">
                <a16:creationId xmlns=""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 name="Group 22">
            <a:extLst>
              <a:ext uri="{FF2B5EF4-FFF2-40B4-BE49-F238E27FC236}">
                <a16:creationId xmlns=""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7" name="Text Placeholder 2">
            <a:extLst>
              <a:ext uri="{FF2B5EF4-FFF2-40B4-BE49-F238E27FC236}">
                <a16:creationId xmlns=""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Content Placeholder 3">
            <a:extLst>
              <a:ext uri="{FF2B5EF4-FFF2-40B4-BE49-F238E27FC236}">
                <a16:creationId xmlns=""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smtClean="0"/>
              <a:t>Click to edit Master text styles</a:t>
            </a:r>
          </a:p>
          <a:p>
            <a:pPr lvl="1">
              <a:buClr>
                <a:schemeClr val="accent2"/>
              </a:buClr>
            </a:pPr>
            <a:r>
              <a:rPr lang="en-US" smtClean="0"/>
              <a:t>Second level</a:t>
            </a:r>
          </a:p>
          <a:p>
            <a:pPr lvl="2">
              <a:buClr>
                <a:schemeClr val="accent2"/>
              </a:buClr>
            </a:pPr>
            <a:r>
              <a:rPr lang="en-US" smtClean="0"/>
              <a:t>Third level</a:t>
            </a:r>
          </a:p>
          <a:p>
            <a:pPr lvl="3">
              <a:buClr>
                <a:schemeClr val="accent2"/>
              </a:buClr>
            </a:pPr>
            <a:r>
              <a:rPr lang="en-US" smtClean="0"/>
              <a:t>Fourth level</a:t>
            </a:r>
          </a:p>
          <a:p>
            <a:pPr lvl="4">
              <a:buClr>
                <a:schemeClr val="accent2"/>
              </a:buClr>
            </a:pPr>
            <a:r>
              <a:rPr lang="en-US" smtClean="0"/>
              <a:t>Fifth level</a:t>
            </a:r>
            <a:endParaRPr lang="en-IN" dirty="0"/>
          </a:p>
        </p:txBody>
      </p:sp>
      <p:sp>
        <p:nvSpPr>
          <p:cNvPr id="19" name="Text Placeholder 4">
            <a:extLst>
              <a:ext uri="{FF2B5EF4-FFF2-40B4-BE49-F238E27FC236}">
                <a16:creationId xmlns=""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Content Placeholder 5">
            <a:extLst>
              <a:ext uri="{FF2B5EF4-FFF2-40B4-BE49-F238E27FC236}">
                <a16:creationId xmlns=""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smtClean="0"/>
              <a:t>Click to edit Master text styles</a:t>
            </a:r>
          </a:p>
          <a:p>
            <a:pPr lvl="1">
              <a:buClr>
                <a:schemeClr val="accent2"/>
              </a:buClr>
            </a:pPr>
            <a:r>
              <a:rPr lang="en-US" smtClean="0"/>
              <a:t>Second level</a:t>
            </a:r>
          </a:p>
          <a:p>
            <a:pPr lvl="2">
              <a:buClr>
                <a:schemeClr val="accent2"/>
              </a:buClr>
            </a:pPr>
            <a:r>
              <a:rPr lang="en-US" smtClean="0"/>
              <a:t>Third level</a:t>
            </a:r>
          </a:p>
          <a:p>
            <a:pPr lvl="3">
              <a:buClr>
                <a:schemeClr val="accent2"/>
              </a:buClr>
            </a:pPr>
            <a:r>
              <a:rPr lang="en-US" smtClean="0"/>
              <a:t>Fourth level</a:t>
            </a:r>
          </a:p>
          <a:p>
            <a:pPr lvl="4">
              <a:buClr>
                <a:schemeClr val="accent2"/>
              </a:buClr>
            </a:pPr>
            <a:r>
              <a:rPr lang="en-US" smtClean="0"/>
              <a:t>Fifth level</a:t>
            </a:r>
            <a:endParaRPr lang="en-IN" dirty="0"/>
          </a:p>
        </p:txBody>
      </p:sp>
      <p:sp>
        <p:nvSpPr>
          <p:cNvPr id="24" name="Text Placeholder 4">
            <a:extLst>
              <a:ext uri="{FF2B5EF4-FFF2-40B4-BE49-F238E27FC236}">
                <a16:creationId xmlns=""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dirty="0"/>
              <a:t>CLICK TO SUBTITLE STYLE</a:t>
            </a:r>
          </a:p>
        </p:txBody>
      </p:sp>
      <p:sp>
        <p:nvSpPr>
          <p:cNvPr id="25" name="TextBox 24">
            <a:extLst>
              <a:ext uri="{FF2B5EF4-FFF2-40B4-BE49-F238E27FC236}">
                <a16:creationId xmlns=""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accent1"/>
                </a:solidFill>
                <a:latin typeface="Arial Black" panose="020B0A04020102020204" pitchFamily="34" charset="0"/>
              </a:rPr>
              <a:t>FR</a:t>
            </a:r>
            <a:endParaRPr lang="en-IN" sz="3400" b="1" dirty="0">
              <a:solidFill>
                <a:schemeClr val="accent1"/>
              </a:solidFill>
              <a:latin typeface="Arial Black" panose="020B0A04020102020204" pitchFamily="34" charset="0"/>
            </a:endParaRPr>
          </a:p>
        </p:txBody>
      </p:sp>
      <p:sp>
        <p:nvSpPr>
          <p:cNvPr id="36" name="Parallelogram 35">
            <a:extLst>
              <a:ext uri="{FF2B5EF4-FFF2-40B4-BE49-F238E27FC236}">
                <a16:creationId xmlns=""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IN" dirty="0"/>
              <a:t>Add a footer</a:t>
            </a:r>
          </a:p>
        </p:txBody>
      </p:sp>
      <p:sp>
        <p:nvSpPr>
          <p:cNvPr id="3" name="Slide Number Placeholder 2">
            <a:extLst>
              <a:ext uri="{FF2B5EF4-FFF2-40B4-BE49-F238E27FC236}">
                <a16:creationId xmlns=""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IN" smtClean="0"/>
              <a:pPr/>
              <a:t>‹#›</a:t>
            </a:fld>
            <a:endParaRPr lang="en-IN" dirty="0"/>
          </a:p>
        </p:txBody>
      </p:sp>
      <p:sp>
        <p:nvSpPr>
          <p:cNvPr id="27" name="Title 1">
            <a:extLst>
              <a:ext uri="{FF2B5EF4-FFF2-40B4-BE49-F238E27FC236}">
                <a16:creationId xmlns=""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Tree>
    <p:extLst>
      <p:ext uri="{BB962C8B-B14F-4D97-AF65-F5344CB8AC3E}">
        <p14:creationId xmlns:p14="http://schemas.microsoft.com/office/powerpoint/2010/main" val="325654026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16" name="TextBox 15">
            <a:extLst>
              <a:ext uri="{FF2B5EF4-FFF2-40B4-BE49-F238E27FC236}">
                <a16:creationId xmlns="" xmlns:a16="http://schemas.microsoft.com/office/drawing/2014/main" id="{A4F49194-9068-41AA-B460-962319BF96A4}"/>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accent1"/>
                </a:solidFill>
                <a:latin typeface="Arial Black" panose="020B0A04020102020204" pitchFamily="34" charset="0"/>
              </a:rPr>
              <a:t>FR</a:t>
            </a:r>
            <a:endParaRPr lang="en-IN" sz="3400" b="1" dirty="0">
              <a:solidFill>
                <a:schemeClr val="accent1"/>
              </a:solidFill>
              <a:latin typeface="Arial Black" panose="020B0A04020102020204" pitchFamily="34" charset="0"/>
            </a:endParaRPr>
          </a:p>
        </p:txBody>
      </p:sp>
      <p:grpSp>
        <p:nvGrpSpPr>
          <p:cNvPr id="4" name="Group 27">
            <a:extLst>
              <a:ext uri="{FF2B5EF4-FFF2-40B4-BE49-F238E27FC236}">
                <a16:creationId xmlns=""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30" name="Straight Connector 29">
              <a:extLst>
                <a:ext uri="{FF2B5EF4-FFF2-40B4-BE49-F238E27FC236}">
                  <a16:creationId xmlns=""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3" name="Parallelogram 32">
            <a:extLst>
              <a:ext uri="{FF2B5EF4-FFF2-40B4-BE49-F238E27FC236}">
                <a16:creationId xmlns=""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34" name="Text Placeholder 4">
            <a:extLst>
              <a:ext uri="{FF2B5EF4-FFF2-40B4-BE49-F238E27FC236}">
                <a16:creationId xmlns=""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dirty="0"/>
              <a:t>CLICK TO SUBTITLE STYLE</a:t>
            </a:r>
          </a:p>
        </p:txBody>
      </p:sp>
      <p:sp>
        <p:nvSpPr>
          <p:cNvPr id="2" name="Footer Placeholder 1">
            <a:extLst>
              <a:ext uri="{FF2B5EF4-FFF2-40B4-BE49-F238E27FC236}">
                <a16:creationId xmlns="" xmlns:a16="http://schemas.microsoft.com/office/drawing/2014/main" id="{D6990C03-1647-2044-B335-6F5F19E4E5FC}"/>
              </a:ext>
            </a:extLst>
          </p:cNvPr>
          <p:cNvSpPr>
            <a:spLocks noGrp="1"/>
          </p:cNvSpPr>
          <p:nvPr>
            <p:ph type="ftr" sz="quarter" idx="17"/>
          </p:nvPr>
        </p:nvSpPr>
        <p:spPr/>
        <p:txBody>
          <a:bodyPr/>
          <a:lstStyle/>
          <a:p>
            <a:r>
              <a:rPr lang="en-IN" dirty="0"/>
              <a:t>Add a footer</a:t>
            </a:r>
          </a:p>
        </p:txBody>
      </p:sp>
      <p:sp>
        <p:nvSpPr>
          <p:cNvPr id="3" name="Slide Number Placeholder 2">
            <a:extLst>
              <a:ext uri="{FF2B5EF4-FFF2-40B4-BE49-F238E27FC236}">
                <a16:creationId xmlns=""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IN" smtClean="0"/>
              <a:pPr/>
              <a:t>‹#›</a:t>
            </a:fld>
            <a:endParaRPr lang="en-IN" dirty="0"/>
          </a:p>
        </p:txBody>
      </p:sp>
      <p:sp>
        <p:nvSpPr>
          <p:cNvPr id="17" name="Title 1">
            <a:extLst>
              <a:ext uri="{FF2B5EF4-FFF2-40B4-BE49-F238E27FC236}">
                <a16:creationId xmlns=""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
        <p:nvSpPr>
          <p:cNvPr id="5" name="Text Placeholder 4">
            <a:extLst>
              <a:ext uri="{FF2B5EF4-FFF2-40B4-BE49-F238E27FC236}">
                <a16:creationId xmlns=""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tx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dirty="0"/>
              <a:t>Text here</a:t>
            </a:r>
          </a:p>
        </p:txBody>
      </p:sp>
      <p:sp>
        <p:nvSpPr>
          <p:cNvPr id="20" name="Chart Placeholder 2">
            <a:extLst>
              <a:ext uri="{FF2B5EF4-FFF2-40B4-BE49-F238E27FC236}">
                <a16:creationId xmlns=""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smtClean="0"/>
              <a:t>Click icon to add chart</a:t>
            </a:r>
            <a:endParaRPr lang="en-US" noProof="0" dirty="0"/>
          </a:p>
        </p:txBody>
      </p:sp>
    </p:spTree>
    <p:extLst>
      <p:ext uri="{BB962C8B-B14F-4D97-AF65-F5344CB8AC3E}">
        <p14:creationId xmlns:p14="http://schemas.microsoft.com/office/powerpoint/2010/main" val="2200477079"/>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9" name="Text Placeholder 3">
            <a:extLst>
              <a:ext uri="{FF2B5EF4-FFF2-40B4-BE49-F238E27FC236}">
                <a16:creationId xmlns=""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Name</a:t>
            </a:r>
          </a:p>
        </p:txBody>
      </p:sp>
      <p:sp>
        <p:nvSpPr>
          <p:cNvPr id="10" name="Text Placeholder 4">
            <a:extLst>
              <a:ext uri="{FF2B5EF4-FFF2-40B4-BE49-F238E27FC236}">
                <a16:creationId xmlns=""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Phone Number</a:t>
            </a:r>
          </a:p>
        </p:txBody>
      </p:sp>
      <p:sp>
        <p:nvSpPr>
          <p:cNvPr id="11" name="Text Placeholder 5">
            <a:extLst>
              <a:ext uri="{FF2B5EF4-FFF2-40B4-BE49-F238E27FC236}">
                <a16:creationId xmlns=""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ZA" dirty="0"/>
              <a:t>Email </a:t>
            </a:r>
          </a:p>
        </p:txBody>
      </p:sp>
      <p:sp>
        <p:nvSpPr>
          <p:cNvPr id="13" name="Text Placeholder 21">
            <a:extLst>
              <a:ext uri="{FF2B5EF4-FFF2-40B4-BE49-F238E27FC236}">
                <a16:creationId xmlns=""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Company Website</a:t>
            </a:r>
          </a:p>
        </p:txBody>
      </p:sp>
      <p:sp>
        <p:nvSpPr>
          <p:cNvPr id="14" name="Shape 4157">
            <a:extLst>
              <a:ext uri="{FF2B5EF4-FFF2-40B4-BE49-F238E27FC236}">
                <a16:creationId xmlns=""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15" name="Shape 4186">
            <a:extLst>
              <a:ext uri="{FF2B5EF4-FFF2-40B4-BE49-F238E27FC236}">
                <a16:creationId xmlns=""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19" name="Shape 4379">
            <a:extLst>
              <a:ext uri="{FF2B5EF4-FFF2-40B4-BE49-F238E27FC236}">
                <a16:creationId xmlns=""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20" name="Shape 4487">
            <a:extLst>
              <a:ext uri="{FF2B5EF4-FFF2-40B4-BE49-F238E27FC236}">
                <a16:creationId xmlns=""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21" name="Right Triangle 20">
            <a:extLst>
              <a:ext uri="{FF2B5EF4-FFF2-40B4-BE49-F238E27FC236}">
                <a16:creationId xmlns="" xmlns:a16="http://schemas.microsoft.com/office/drawing/2014/main" id="{FDDD2B84-3CB9-4567-8C91-C538E8A1C89F}"/>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2" name="Straight Connector 21">
            <a:extLst>
              <a:ext uri="{FF2B5EF4-FFF2-40B4-BE49-F238E27FC236}">
                <a16:creationId xmlns=""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smtClean="0"/>
              <a:t>Click icon to add picture</a:t>
            </a:r>
            <a:endParaRPr lang="en-IN" dirty="0"/>
          </a:p>
        </p:txBody>
      </p:sp>
    </p:spTree>
    <p:extLst>
      <p:ext uri="{BB962C8B-B14F-4D97-AF65-F5344CB8AC3E}">
        <p14:creationId xmlns:p14="http://schemas.microsoft.com/office/powerpoint/2010/main" val="3839051282"/>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smtClean="0"/>
              <a:t>07/30/2017</a:t>
            </a:r>
            <a:endParaRPr lang="en-US"/>
          </a:p>
        </p:txBody>
      </p:sp>
      <p:sp>
        <p:nvSpPr>
          <p:cNvPr id="5" name="Footer Placeholder 4"/>
          <p:cNvSpPr>
            <a:spLocks noGrp="1"/>
          </p:cNvSpPr>
          <p:nvPr>
            <p:ph type="ftr" sz="quarter" idx="11"/>
          </p:nvPr>
        </p:nvSpPr>
        <p:spPr/>
        <p:txBody>
          <a:bodyPr/>
          <a:lstStyle/>
          <a:p>
            <a:r>
              <a:rPr lang="en-US" smtClean="0"/>
              <a:t>Work Package ‖</a:t>
            </a:r>
            <a:endParaRPr lang="en-US"/>
          </a:p>
        </p:txBody>
      </p:sp>
      <p:sp>
        <p:nvSpPr>
          <p:cNvPr id="6" name="Slide Number Placeholder 5"/>
          <p:cNvSpPr>
            <a:spLocks noGrp="1"/>
          </p:cNvSpPr>
          <p:nvPr>
            <p:ph type="sldNum" sz="quarter" idx="12"/>
          </p:nvPr>
        </p:nvSpPr>
        <p:spPr/>
        <p:txBody>
          <a:bodyPr/>
          <a:lstStyle/>
          <a:p>
            <a:fld id="{8DA075E6-A6FE-4201-90B4-F423A143D094}" type="slidenum">
              <a:rPr lang="en-US" smtClean="0"/>
              <a:pPr/>
              <a:t>‹#›</a:t>
            </a:fld>
            <a:endParaRPr lang="en-US"/>
          </a:p>
        </p:txBody>
      </p:sp>
    </p:spTree>
    <p:extLst>
      <p:ext uri="{BB962C8B-B14F-4D97-AF65-F5344CB8AC3E}">
        <p14:creationId xmlns:p14="http://schemas.microsoft.com/office/powerpoint/2010/main" val="3506036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smtClean="0"/>
              <a:t>07/30/2017</a:t>
            </a:r>
            <a:endParaRPr lang="en-US"/>
          </a:p>
        </p:txBody>
      </p:sp>
      <p:sp>
        <p:nvSpPr>
          <p:cNvPr id="5" name="Footer Placeholder 4"/>
          <p:cNvSpPr>
            <a:spLocks noGrp="1"/>
          </p:cNvSpPr>
          <p:nvPr>
            <p:ph type="ftr" sz="quarter" idx="11"/>
          </p:nvPr>
        </p:nvSpPr>
        <p:spPr/>
        <p:txBody>
          <a:bodyPr/>
          <a:lstStyle/>
          <a:p>
            <a:r>
              <a:rPr lang="en-US" smtClean="0"/>
              <a:t>Work Package ‖</a:t>
            </a:r>
            <a:endParaRPr lang="en-US"/>
          </a:p>
        </p:txBody>
      </p:sp>
      <p:sp>
        <p:nvSpPr>
          <p:cNvPr id="6" name="Slide Number Placeholder 5"/>
          <p:cNvSpPr>
            <a:spLocks noGrp="1"/>
          </p:cNvSpPr>
          <p:nvPr>
            <p:ph type="sldNum" sz="quarter" idx="12"/>
          </p:nvPr>
        </p:nvSpPr>
        <p:spPr/>
        <p:txBody>
          <a:bodyPr/>
          <a:lstStyle/>
          <a:p>
            <a:fld id="{8DA075E6-A6FE-4201-90B4-F423A143D094}" type="slidenum">
              <a:rPr lang="en-US" smtClean="0"/>
              <a:pPr/>
              <a:t>‹#›</a:t>
            </a:fld>
            <a:endParaRPr lang="en-US"/>
          </a:p>
        </p:txBody>
      </p:sp>
    </p:spTree>
    <p:extLst>
      <p:ext uri="{BB962C8B-B14F-4D97-AF65-F5344CB8AC3E}">
        <p14:creationId xmlns:p14="http://schemas.microsoft.com/office/powerpoint/2010/main" val="924055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smtClean="0"/>
              <a:t>07/30/2017</a:t>
            </a:r>
            <a:endParaRPr lang="en-US"/>
          </a:p>
        </p:txBody>
      </p:sp>
      <p:sp>
        <p:nvSpPr>
          <p:cNvPr id="6" name="Footer Placeholder 5"/>
          <p:cNvSpPr>
            <a:spLocks noGrp="1"/>
          </p:cNvSpPr>
          <p:nvPr>
            <p:ph type="ftr" sz="quarter" idx="11"/>
          </p:nvPr>
        </p:nvSpPr>
        <p:spPr/>
        <p:txBody>
          <a:bodyPr/>
          <a:lstStyle/>
          <a:p>
            <a:r>
              <a:rPr lang="en-US" smtClean="0"/>
              <a:t>Work Package ‖</a:t>
            </a:r>
            <a:endParaRPr lang="en-US"/>
          </a:p>
        </p:txBody>
      </p:sp>
      <p:sp>
        <p:nvSpPr>
          <p:cNvPr id="7" name="Slide Number Placeholder 6"/>
          <p:cNvSpPr>
            <a:spLocks noGrp="1"/>
          </p:cNvSpPr>
          <p:nvPr>
            <p:ph type="sldNum" sz="quarter" idx="12"/>
          </p:nvPr>
        </p:nvSpPr>
        <p:spPr/>
        <p:txBody>
          <a:bodyPr/>
          <a:lstStyle/>
          <a:p>
            <a:fld id="{8DA075E6-A6FE-4201-90B4-F423A143D094}" type="slidenum">
              <a:rPr lang="en-US" smtClean="0"/>
              <a:pPr/>
              <a:t>‹#›</a:t>
            </a:fld>
            <a:endParaRPr lang="en-US"/>
          </a:p>
        </p:txBody>
      </p:sp>
    </p:spTree>
    <p:extLst>
      <p:ext uri="{BB962C8B-B14F-4D97-AF65-F5344CB8AC3E}">
        <p14:creationId xmlns:p14="http://schemas.microsoft.com/office/powerpoint/2010/main" val="132044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smtClean="0"/>
              <a:t>07/30/2017</a:t>
            </a:r>
            <a:endParaRPr lang="en-US"/>
          </a:p>
        </p:txBody>
      </p:sp>
      <p:sp>
        <p:nvSpPr>
          <p:cNvPr id="8" name="Footer Placeholder 7"/>
          <p:cNvSpPr>
            <a:spLocks noGrp="1"/>
          </p:cNvSpPr>
          <p:nvPr>
            <p:ph type="ftr" sz="quarter" idx="11"/>
          </p:nvPr>
        </p:nvSpPr>
        <p:spPr/>
        <p:txBody>
          <a:bodyPr/>
          <a:lstStyle/>
          <a:p>
            <a:r>
              <a:rPr lang="en-US" smtClean="0"/>
              <a:t>Work Package ‖</a:t>
            </a:r>
            <a:endParaRPr lang="en-US"/>
          </a:p>
        </p:txBody>
      </p:sp>
      <p:sp>
        <p:nvSpPr>
          <p:cNvPr id="9" name="Slide Number Placeholder 8"/>
          <p:cNvSpPr>
            <a:spLocks noGrp="1"/>
          </p:cNvSpPr>
          <p:nvPr>
            <p:ph type="sldNum" sz="quarter" idx="12"/>
          </p:nvPr>
        </p:nvSpPr>
        <p:spPr/>
        <p:txBody>
          <a:bodyPr/>
          <a:lstStyle/>
          <a:p>
            <a:fld id="{8DA075E6-A6FE-4201-90B4-F423A143D094}" type="slidenum">
              <a:rPr lang="en-US" smtClean="0"/>
              <a:pPr/>
              <a:t>‹#›</a:t>
            </a:fld>
            <a:endParaRPr lang="en-US"/>
          </a:p>
        </p:txBody>
      </p:sp>
    </p:spTree>
    <p:extLst>
      <p:ext uri="{BB962C8B-B14F-4D97-AF65-F5344CB8AC3E}">
        <p14:creationId xmlns:p14="http://schemas.microsoft.com/office/powerpoint/2010/main" val="3448057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smtClean="0"/>
              <a:t>07/30/2017</a:t>
            </a:r>
            <a:endParaRPr lang="en-US"/>
          </a:p>
        </p:txBody>
      </p:sp>
      <p:sp>
        <p:nvSpPr>
          <p:cNvPr id="4" name="Footer Placeholder 3"/>
          <p:cNvSpPr>
            <a:spLocks noGrp="1"/>
          </p:cNvSpPr>
          <p:nvPr>
            <p:ph type="ftr" sz="quarter" idx="11"/>
          </p:nvPr>
        </p:nvSpPr>
        <p:spPr/>
        <p:txBody>
          <a:bodyPr/>
          <a:lstStyle/>
          <a:p>
            <a:r>
              <a:rPr lang="en-US" smtClean="0"/>
              <a:t>Work Package ‖</a:t>
            </a:r>
            <a:endParaRPr lang="en-US"/>
          </a:p>
        </p:txBody>
      </p:sp>
      <p:sp>
        <p:nvSpPr>
          <p:cNvPr id="5" name="Slide Number Placeholder 4"/>
          <p:cNvSpPr>
            <a:spLocks noGrp="1"/>
          </p:cNvSpPr>
          <p:nvPr>
            <p:ph type="sldNum" sz="quarter" idx="12"/>
          </p:nvPr>
        </p:nvSpPr>
        <p:spPr/>
        <p:txBody>
          <a:bodyPr/>
          <a:lstStyle/>
          <a:p>
            <a:fld id="{8DA075E6-A6FE-4201-90B4-F423A143D094}" type="slidenum">
              <a:rPr lang="en-US" smtClean="0"/>
              <a:pPr/>
              <a:t>‹#›</a:t>
            </a:fld>
            <a:endParaRPr lang="en-US"/>
          </a:p>
        </p:txBody>
      </p:sp>
    </p:spTree>
    <p:extLst>
      <p:ext uri="{BB962C8B-B14F-4D97-AF65-F5344CB8AC3E}">
        <p14:creationId xmlns:p14="http://schemas.microsoft.com/office/powerpoint/2010/main" val="775489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07/30/2017</a:t>
            </a:r>
            <a:endParaRPr lang="en-US"/>
          </a:p>
        </p:txBody>
      </p:sp>
      <p:sp>
        <p:nvSpPr>
          <p:cNvPr id="3" name="Footer Placeholder 2"/>
          <p:cNvSpPr>
            <a:spLocks noGrp="1"/>
          </p:cNvSpPr>
          <p:nvPr>
            <p:ph type="ftr" sz="quarter" idx="11"/>
          </p:nvPr>
        </p:nvSpPr>
        <p:spPr/>
        <p:txBody>
          <a:bodyPr/>
          <a:lstStyle/>
          <a:p>
            <a:r>
              <a:rPr lang="en-US" smtClean="0"/>
              <a:t>Work Package ‖</a:t>
            </a:r>
            <a:endParaRPr lang="en-US"/>
          </a:p>
        </p:txBody>
      </p:sp>
      <p:sp>
        <p:nvSpPr>
          <p:cNvPr id="4" name="Slide Number Placeholder 3"/>
          <p:cNvSpPr>
            <a:spLocks noGrp="1"/>
          </p:cNvSpPr>
          <p:nvPr>
            <p:ph type="sldNum" sz="quarter" idx="12"/>
          </p:nvPr>
        </p:nvSpPr>
        <p:spPr/>
        <p:txBody>
          <a:bodyPr/>
          <a:lstStyle/>
          <a:p>
            <a:fld id="{8DA075E6-A6FE-4201-90B4-F423A143D094}" type="slidenum">
              <a:rPr lang="en-US" smtClean="0"/>
              <a:pPr/>
              <a:t>‹#›</a:t>
            </a:fld>
            <a:endParaRPr lang="en-US"/>
          </a:p>
        </p:txBody>
      </p:sp>
    </p:spTree>
    <p:extLst>
      <p:ext uri="{BB962C8B-B14F-4D97-AF65-F5344CB8AC3E}">
        <p14:creationId xmlns:p14="http://schemas.microsoft.com/office/powerpoint/2010/main" val="1899747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smtClean="0"/>
              <a:t>07/30/2017</a:t>
            </a:r>
            <a:endParaRPr lang="en-US"/>
          </a:p>
        </p:txBody>
      </p:sp>
      <p:sp>
        <p:nvSpPr>
          <p:cNvPr id="6" name="Footer Placeholder 5"/>
          <p:cNvSpPr>
            <a:spLocks noGrp="1"/>
          </p:cNvSpPr>
          <p:nvPr>
            <p:ph type="ftr" sz="quarter" idx="11"/>
          </p:nvPr>
        </p:nvSpPr>
        <p:spPr/>
        <p:txBody>
          <a:bodyPr/>
          <a:lstStyle/>
          <a:p>
            <a:r>
              <a:rPr lang="en-US" smtClean="0"/>
              <a:t>Work Package ‖</a:t>
            </a:r>
            <a:endParaRPr lang="en-US"/>
          </a:p>
        </p:txBody>
      </p:sp>
      <p:sp>
        <p:nvSpPr>
          <p:cNvPr id="7" name="Slide Number Placeholder 6"/>
          <p:cNvSpPr>
            <a:spLocks noGrp="1"/>
          </p:cNvSpPr>
          <p:nvPr>
            <p:ph type="sldNum" sz="quarter" idx="12"/>
          </p:nvPr>
        </p:nvSpPr>
        <p:spPr/>
        <p:txBody>
          <a:bodyPr/>
          <a:lstStyle/>
          <a:p>
            <a:fld id="{8DA075E6-A6FE-4201-90B4-F423A143D094}" type="slidenum">
              <a:rPr lang="en-US" smtClean="0"/>
              <a:pPr/>
              <a:t>‹#›</a:t>
            </a:fld>
            <a:endParaRPr lang="en-US"/>
          </a:p>
        </p:txBody>
      </p:sp>
    </p:spTree>
    <p:extLst>
      <p:ext uri="{BB962C8B-B14F-4D97-AF65-F5344CB8AC3E}">
        <p14:creationId xmlns:p14="http://schemas.microsoft.com/office/powerpoint/2010/main" val="1630122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smtClean="0"/>
              <a:t>07/30/2017</a:t>
            </a:r>
            <a:endParaRPr lang="en-US"/>
          </a:p>
        </p:txBody>
      </p:sp>
      <p:sp>
        <p:nvSpPr>
          <p:cNvPr id="6" name="Footer Placeholder 5"/>
          <p:cNvSpPr>
            <a:spLocks noGrp="1"/>
          </p:cNvSpPr>
          <p:nvPr>
            <p:ph type="ftr" sz="quarter" idx="11"/>
          </p:nvPr>
        </p:nvSpPr>
        <p:spPr/>
        <p:txBody>
          <a:bodyPr/>
          <a:lstStyle/>
          <a:p>
            <a:r>
              <a:rPr lang="en-US" smtClean="0"/>
              <a:t>Work Package ‖</a:t>
            </a:r>
            <a:endParaRPr lang="en-US"/>
          </a:p>
        </p:txBody>
      </p:sp>
      <p:sp>
        <p:nvSpPr>
          <p:cNvPr id="7" name="Slide Number Placeholder 6"/>
          <p:cNvSpPr>
            <a:spLocks noGrp="1"/>
          </p:cNvSpPr>
          <p:nvPr>
            <p:ph type="sldNum" sz="quarter" idx="12"/>
          </p:nvPr>
        </p:nvSpPr>
        <p:spPr/>
        <p:txBody>
          <a:bodyPr/>
          <a:lstStyle/>
          <a:p>
            <a:fld id="{8DA075E6-A6FE-4201-90B4-F423A143D094}" type="slidenum">
              <a:rPr lang="en-US" smtClean="0"/>
              <a:pPr/>
              <a:t>‹#›</a:t>
            </a:fld>
            <a:endParaRPr lang="en-US"/>
          </a:p>
        </p:txBody>
      </p:sp>
    </p:spTree>
    <p:extLst>
      <p:ext uri="{BB962C8B-B14F-4D97-AF65-F5344CB8AC3E}">
        <p14:creationId xmlns:p14="http://schemas.microsoft.com/office/powerpoint/2010/main" val="3348660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07/30/2017</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Work Package ‖</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A075E6-A6FE-4201-90B4-F423A143D094}" type="slidenum">
              <a:rPr lang="en-US" smtClean="0"/>
              <a:pPr/>
              <a:t>‹#›</a:t>
            </a:fld>
            <a:endParaRPr lang="en-US"/>
          </a:p>
        </p:txBody>
      </p:sp>
    </p:spTree>
    <p:extLst>
      <p:ext uri="{BB962C8B-B14F-4D97-AF65-F5344CB8AC3E}">
        <p14:creationId xmlns:p14="http://schemas.microsoft.com/office/powerpoint/2010/main" val="3248007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10.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 xmlns:a16="http://schemas.microsoft.com/office/drawing/2014/main" id="{2D599535-C841-457B-BE92-EECA801ED768}"/>
              </a:ext>
            </a:extLst>
          </p:cNvPr>
          <p:cNvPicPr>
            <a:picLocks noGrp="1" noChangeAspect="1"/>
          </p:cNvPicPr>
          <p:nvPr>
            <p:ph type="pic" sz="quarter" idx="13"/>
          </p:nvPr>
        </p:nvPicPr>
        <p:blipFill>
          <a:blip r:embed="rId2" cstate="print">
            <a:extLst>
              <a:ext uri="{BEBA8EAE-BF5A-486C-A8C5-ECC9F3942E4B}">
                <a14:imgProps xmlns:a14="http://schemas.microsoft.com/office/drawing/2010/main">
                  <a14:imgLayer r:embed="rId3">
                    <a14:imgEffect>
                      <a14:saturation sat="0"/>
                    </a14:imgEffect>
                  </a14:imgLayer>
                </a14:imgProps>
              </a:ext>
            </a:extLst>
          </a:blip>
          <a:srcRect l="20784" r="20784"/>
          <a:stretch>
            <a:fillRect/>
          </a:stretch>
        </p:blipFill>
        <p:spPr/>
      </p:pic>
      <p:sp>
        <p:nvSpPr>
          <p:cNvPr id="10" name="Hexagon 9" descr="Solid dark colored hexagon in the middle of image accent">
            <a:extLst>
              <a:ext uri="{FF2B5EF4-FFF2-40B4-BE49-F238E27FC236}">
                <a16:creationId xmlns="" xmlns:a16="http://schemas.microsoft.com/office/drawing/2014/main" id="{84367257-921F-4C31-9DD7-8B0616248FDF}"/>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 name="Group 5" descr="Company initials and name grouped block">
            <a:extLst>
              <a:ext uri="{FF2B5EF4-FFF2-40B4-BE49-F238E27FC236}">
                <a16:creationId xmlns="" xmlns:a16="http://schemas.microsoft.com/office/drawing/2014/main" id="{91C1EA1C-1F3E-4109-905A-96F1DC0515BC}"/>
              </a:ext>
            </a:extLst>
          </p:cNvPr>
          <p:cNvGrpSpPr/>
          <p:nvPr/>
        </p:nvGrpSpPr>
        <p:grpSpPr>
          <a:xfrm>
            <a:off x="1838325" y="2657474"/>
            <a:ext cx="4067176" cy="2105001"/>
            <a:chOff x="2399661" y="2565927"/>
            <a:chExt cx="2169581" cy="1455111"/>
          </a:xfrm>
        </p:grpSpPr>
        <p:sp>
          <p:nvSpPr>
            <p:cNvPr id="7" name="TextBox 6">
              <a:extLst>
                <a:ext uri="{FF2B5EF4-FFF2-40B4-BE49-F238E27FC236}">
                  <a16:creationId xmlns="" xmlns:a16="http://schemas.microsoft.com/office/drawing/2014/main" id="{4835BE9C-E4C1-41B7-ACD8-7ABEC8DF5F24}"/>
                </a:ext>
              </a:extLst>
            </p:cNvPr>
            <p:cNvSpPr txBox="1"/>
            <p:nvPr/>
          </p:nvSpPr>
          <p:spPr>
            <a:xfrm>
              <a:off x="2399661" y="2565927"/>
              <a:ext cx="2169581" cy="829744"/>
            </a:xfrm>
            <a:prstGeom prst="rect">
              <a:avLst/>
            </a:prstGeom>
            <a:noFill/>
          </p:spPr>
          <p:txBody>
            <a:bodyPr wrap="square" rtlCol="0">
              <a:spAutoFit/>
            </a:bodyPr>
            <a:lstStyle/>
            <a:p>
              <a:pPr algn="ctr"/>
              <a:endParaRPr lang="en-US" sz="3600" b="1" dirty="0" smtClean="0">
                <a:latin typeface="Arial Black" panose="020B0A04020102020204" pitchFamily="34" charset="0"/>
              </a:endParaRPr>
            </a:p>
            <a:p>
              <a:pPr algn="ctr"/>
              <a:r>
                <a:rPr lang="en-US" sz="3600" b="1" dirty="0" smtClean="0">
                  <a:latin typeface="Arial Black" panose="020B0A04020102020204" pitchFamily="34" charset="0"/>
                </a:rPr>
                <a:t>PEDEC</a:t>
              </a:r>
              <a:endParaRPr lang="en-IN" sz="6000" b="1" dirty="0">
                <a:latin typeface="Arial Black" panose="020B0A04020102020204" pitchFamily="34" charset="0"/>
              </a:endParaRPr>
            </a:p>
          </p:txBody>
        </p:sp>
        <p:sp>
          <p:nvSpPr>
            <p:cNvPr id="9" name="TextBox 8">
              <a:extLst>
                <a:ext uri="{FF2B5EF4-FFF2-40B4-BE49-F238E27FC236}">
                  <a16:creationId xmlns="" xmlns:a16="http://schemas.microsoft.com/office/drawing/2014/main" id="{64052DBB-CC72-4F59-92CE-00AB25EFF3F6}"/>
                </a:ext>
              </a:extLst>
            </p:cNvPr>
            <p:cNvSpPr txBox="1"/>
            <p:nvPr/>
          </p:nvSpPr>
          <p:spPr>
            <a:xfrm>
              <a:off x="2955850" y="3713261"/>
              <a:ext cx="184731" cy="307777"/>
            </a:xfrm>
            <a:prstGeom prst="rect">
              <a:avLst/>
            </a:prstGeom>
            <a:noFill/>
          </p:spPr>
          <p:txBody>
            <a:bodyPr wrap="none" rtlCol="0">
              <a:spAutoFit/>
            </a:bodyPr>
            <a:lstStyle/>
            <a:p>
              <a:endParaRPr lang="en-IN" sz="1400" dirty="0">
                <a:cs typeface="Calibri Light" panose="020F0302020204030204" pitchFamily="34" charset="0"/>
              </a:endParaRPr>
            </a:p>
          </p:txBody>
        </p:sp>
      </p:grpSp>
      <p:sp>
        <p:nvSpPr>
          <p:cNvPr id="4" name="Title 3">
            <a:extLst>
              <a:ext uri="{FF2B5EF4-FFF2-40B4-BE49-F238E27FC236}">
                <a16:creationId xmlns="" xmlns:a16="http://schemas.microsoft.com/office/drawing/2014/main" id="{291CA16A-993E-43BA-BDDC-9E427CF951B2}"/>
              </a:ext>
            </a:extLst>
          </p:cNvPr>
          <p:cNvSpPr>
            <a:spLocks noGrp="1"/>
          </p:cNvSpPr>
          <p:nvPr>
            <p:ph type="title"/>
          </p:nvPr>
        </p:nvSpPr>
        <p:spPr>
          <a:xfrm>
            <a:off x="6181725" y="2225545"/>
            <a:ext cx="6010275" cy="1789855"/>
          </a:xfrm>
        </p:spPr>
        <p:txBody>
          <a:bodyPr>
            <a:noAutofit/>
          </a:bodyPr>
          <a:lstStyle/>
          <a:p>
            <a:r>
              <a:rPr lang="en-IN" sz="3600" dirty="0" smtClean="0">
                <a:latin typeface="Times New Roman" pitchFamily="18" charset="0"/>
                <a:cs typeface="Times New Roman" pitchFamily="18" charset="0"/>
              </a:rPr>
              <a:t>Petroleum Engineering and Development Company</a:t>
            </a:r>
            <a:endParaRPr lang="en-IN" sz="3600" b="0" dirty="0">
              <a:latin typeface="Times New Roman" pitchFamily="18" charset="0"/>
              <a:cs typeface="Times New Roman" pitchFamily="18" charset="0"/>
            </a:endParaRPr>
          </a:p>
        </p:txBody>
      </p:sp>
      <p:sp>
        <p:nvSpPr>
          <p:cNvPr id="5" name="Text Placeholder 4">
            <a:extLst>
              <a:ext uri="{FF2B5EF4-FFF2-40B4-BE49-F238E27FC236}">
                <a16:creationId xmlns="" xmlns:a16="http://schemas.microsoft.com/office/drawing/2014/main" id="{F063A021-7C19-4C85-B48B-EFEA732C1906}"/>
              </a:ext>
            </a:extLst>
          </p:cNvPr>
          <p:cNvSpPr>
            <a:spLocks noGrp="1"/>
          </p:cNvSpPr>
          <p:nvPr>
            <p:ph type="body" idx="1"/>
          </p:nvPr>
        </p:nvSpPr>
        <p:spPr>
          <a:xfrm>
            <a:off x="6283842" y="4371975"/>
            <a:ext cx="4911633" cy="530676"/>
          </a:xfrm>
        </p:spPr>
        <p:txBody>
          <a:bodyPr/>
          <a:lstStyle/>
          <a:p>
            <a:pPr algn="ctr"/>
            <a:r>
              <a:rPr lang="en-US" dirty="0" smtClean="0">
                <a:latin typeface="Times New Roman" pitchFamily="18" charset="0"/>
                <a:cs typeface="Times New Roman" pitchFamily="18" charset="0"/>
              </a:rPr>
              <a:t>October 2018</a:t>
            </a:r>
            <a:endParaRPr lang="en-US" dirty="0">
              <a:latin typeface="Times New Roman" pitchFamily="18" charset="0"/>
              <a:cs typeface="Times New Roman" pitchFamily="18" charset="0"/>
            </a:endParaRPr>
          </a:p>
        </p:txBody>
      </p:sp>
      <p:pic>
        <p:nvPicPr>
          <p:cNvPr id="11" name="Picture 2" descr="Related image"/>
          <p:cNvPicPr>
            <a:picLocks noChangeAspect="1" noChangeArrowheads="1"/>
          </p:cNvPicPr>
          <p:nvPr/>
        </p:nvPicPr>
        <p:blipFill>
          <a:blip r:embed="rId4" cstate="print"/>
          <a:srcRect/>
          <a:stretch>
            <a:fillRect/>
          </a:stretch>
        </p:blipFill>
        <p:spPr bwMode="auto">
          <a:xfrm>
            <a:off x="11115675" y="0"/>
            <a:ext cx="857249" cy="857249"/>
          </a:xfrm>
          <a:prstGeom prst="rect">
            <a:avLst/>
          </a:prstGeom>
          <a:noFill/>
        </p:spPr>
      </p:pic>
    </p:spTree>
    <p:extLst>
      <p:ext uri="{BB962C8B-B14F-4D97-AF65-F5344CB8AC3E}">
        <p14:creationId xmlns:p14="http://schemas.microsoft.com/office/powerpoint/2010/main" val="4292661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p:cNvPicPr>
            <a:picLocks noChangeAspect="1" noChangeArrowheads="1"/>
          </p:cNvPicPr>
          <p:nvPr/>
        </p:nvPicPr>
        <p:blipFill>
          <a:blip r:embed="rId2" cstate="print"/>
          <a:srcRect/>
          <a:stretch>
            <a:fillRect/>
          </a:stretch>
        </p:blipFill>
        <p:spPr bwMode="auto">
          <a:xfrm>
            <a:off x="6490366" y="3513226"/>
            <a:ext cx="5030983" cy="3268575"/>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
        <p:nvSpPr>
          <p:cNvPr id="15" name="Right Arrow 14"/>
          <p:cNvSpPr/>
          <p:nvPr/>
        </p:nvSpPr>
        <p:spPr>
          <a:xfrm rot="3788888">
            <a:off x="9020911" y="5651806"/>
            <a:ext cx="1168171" cy="1539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0000"/>
              </a:solidFill>
            </a:endParaRPr>
          </a:p>
        </p:txBody>
      </p:sp>
      <p:sp>
        <p:nvSpPr>
          <p:cNvPr id="16" name="Right Arrow 15"/>
          <p:cNvSpPr/>
          <p:nvPr/>
        </p:nvSpPr>
        <p:spPr>
          <a:xfrm rot="14443230">
            <a:off x="9684245" y="5723970"/>
            <a:ext cx="1645920" cy="16302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0000"/>
              </a:solidFill>
            </a:endParaRPr>
          </a:p>
        </p:txBody>
      </p:sp>
      <p:sp>
        <p:nvSpPr>
          <p:cNvPr id="17" name="Right Arrow 16"/>
          <p:cNvSpPr/>
          <p:nvPr/>
        </p:nvSpPr>
        <p:spPr>
          <a:xfrm rot="12410371">
            <a:off x="7958724" y="4393271"/>
            <a:ext cx="846801" cy="12951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0000"/>
              </a:solidFill>
            </a:endParaRPr>
          </a:p>
        </p:txBody>
      </p:sp>
      <p:pic>
        <p:nvPicPr>
          <p:cNvPr id="19" name="Picture 3"/>
          <p:cNvPicPr>
            <a:picLocks noChangeAspect="1" noChangeArrowheads="1"/>
          </p:cNvPicPr>
          <p:nvPr/>
        </p:nvPicPr>
        <p:blipFill>
          <a:blip r:embed="rId3" cstate="print"/>
          <a:srcRect/>
          <a:stretch>
            <a:fillRect/>
          </a:stretch>
        </p:blipFill>
        <p:spPr bwMode="auto">
          <a:xfrm>
            <a:off x="1" y="3390900"/>
            <a:ext cx="6299199" cy="3467100"/>
          </a:xfrm>
          <a:prstGeom prst="rect">
            <a:avLst/>
          </a:prstGeom>
          <a:noFill/>
          <a:ln w="9525">
            <a:noFill/>
            <a:miter lim="800000"/>
            <a:headEnd/>
            <a:tailEnd/>
          </a:ln>
        </p:spPr>
      </p:pic>
      <p:pic>
        <p:nvPicPr>
          <p:cNvPr id="20" name="Picture 3"/>
          <p:cNvPicPr>
            <a:picLocks noChangeAspect="1" noChangeArrowheads="1"/>
          </p:cNvPicPr>
          <p:nvPr/>
        </p:nvPicPr>
        <p:blipFill>
          <a:blip r:embed="rId4" cstate="print"/>
          <a:srcRect/>
          <a:stretch>
            <a:fillRect/>
          </a:stretch>
        </p:blipFill>
        <p:spPr bwMode="auto">
          <a:xfrm>
            <a:off x="0" y="1"/>
            <a:ext cx="6299200" cy="3324225"/>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6502400" y="0"/>
            <a:ext cx="5689600" cy="3352800"/>
          </a:xfrm>
          <a:prstGeom prst="rect">
            <a:avLst/>
          </a:prstGeom>
          <a:noFill/>
          <a:ln w="9525">
            <a:noFill/>
            <a:miter lim="800000"/>
            <a:headEnd/>
            <a:tailEnd/>
          </a:ln>
        </p:spPr>
      </p:pic>
      <p:sp>
        <p:nvSpPr>
          <p:cNvPr id="9" name="Action Button: Return 8">
            <a:hlinkClick r:id="rId6" action="ppaction://hlinksldjump" highlightClick="1"/>
          </p:cNvPr>
          <p:cNvSpPr/>
          <p:nvPr/>
        </p:nvSpPr>
        <p:spPr>
          <a:xfrm>
            <a:off x="11229974" y="5934075"/>
            <a:ext cx="771525" cy="514350"/>
          </a:xfrm>
          <a:prstGeom prst="actionButtonRetur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500"/>
                                        <p:tgtEl>
                                          <p:spTgt spid="14"/>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heckerboard(across)">
                                      <p:cBhvr>
                                        <p:cTn id="11" dur="500"/>
                                        <p:tgtEl>
                                          <p:spTgt spid="15"/>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heckerboard(across)">
                                      <p:cBhvr>
                                        <p:cTn id="15" dur="500"/>
                                        <p:tgtEl>
                                          <p:spTgt spid="16"/>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heckerboard(across)">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7"/>
          <p:cNvPicPr>
            <a:picLocks noChangeAspect="1"/>
          </p:cNvPicPr>
          <p:nvPr/>
        </p:nvPicPr>
        <p:blipFill>
          <a:blip r:embed="rId3" cstate="print"/>
          <a:srcRect/>
          <a:stretch>
            <a:fillRect/>
          </a:stretch>
        </p:blipFill>
        <p:spPr bwMode="auto">
          <a:xfrm>
            <a:off x="730251" y="1169989"/>
            <a:ext cx="4756149" cy="4816475"/>
          </a:xfrm>
          <a:prstGeom prst="rect">
            <a:avLst/>
          </a:prstGeom>
          <a:noFill/>
          <a:ln w="9525">
            <a:noFill/>
            <a:miter lim="800000"/>
            <a:headEnd/>
            <a:tailEnd/>
          </a:ln>
        </p:spPr>
      </p:pic>
      <p:pic>
        <p:nvPicPr>
          <p:cNvPr id="12292" name="Picture 1"/>
          <p:cNvPicPr>
            <a:picLocks noChangeAspect="1"/>
          </p:cNvPicPr>
          <p:nvPr/>
        </p:nvPicPr>
        <p:blipFill>
          <a:blip r:embed="rId4" cstate="print"/>
          <a:srcRect/>
          <a:stretch>
            <a:fillRect/>
          </a:stretch>
        </p:blipFill>
        <p:spPr bwMode="auto">
          <a:xfrm>
            <a:off x="5689601" y="1169988"/>
            <a:ext cx="6197600" cy="4838700"/>
          </a:xfrm>
          <a:prstGeom prst="rect">
            <a:avLst/>
          </a:prstGeom>
          <a:noFill/>
          <a:ln w="9525">
            <a:noFill/>
            <a:miter lim="800000"/>
            <a:headEnd/>
            <a:tailEnd/>
          </a:ln>
        </p:spPr>
      </p:pic>
      <p:sp>
        <p:nvSpPr>
          <p:cNvPr id="12293" name="TextBox 2"/>
          <p:cNvSpPr txBox="1">
            <a:spLocks noChangeArrowheads="1"/>
          </p:cNvSpPr>
          <p:nvPr/>
        </p:nvSpPr>
        <p:spPr bwMode="auto">
          <a:xfrm>
            <a:off x="8737600" y="5715001"/>
            <a:ext cx="2034117" cy="284163"/>
          </a:xfrm>
          <a:prstGeom prst="rect">
            <a:avLst/>
          </a:prstGeom>
          <a:solidFill>
            <a:schemeClr val="bg1"/>
          </a:solidFill>
          <a:ln w="9525">
            <a:noFill/>
            <a:miter lim="800000"/>
            <a:headEnd/>
            <a:tailEnd/>
          </a:ln>
        </p:spPr>
        <p:txBody>
          <a:bodyPr/>
          <a:lstStyle/>
          <a:p>
            <a:pPr algn="r" rtl="1"/>
            <a:r>
              <a:rPr lang="en-US" sz="1000" b="1" dirty="0">
                <a:latin typeface="Times New Roman" pitchFamily="18" charset="0"/>
                <a:cs typeface="Times New Roman" pitchFamily="18" charset="0"/>
              </a:rPr>
              <a:t>Inflow Control Valve</a:t>
            </a:r>
          </a:p>
        </p:txBody>
      </p:sp>
      <p:sp>
        <p:nvSpPr>
          <p:cNvPr id="12" name="Down Arrow 11"/>
          <p:cNvSpPr/>
          <p:nvPr/>
        </p:nvSpPr>
        <p:spPr>
          <a:xfrm>
            <a:off x="10261602" y="4876800"/>
            <a:ext cx="60959" cy="228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10708642" y="4876800"/>
            <a:ext cx="60959" cy="228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10911842" y="4876800"/>
            <a:ext cx="60959" cy="228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11318242" y="4876800"/>
            <a:ext cx="60959" cy="228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11521442" y="4876800"/>
            <a:ext cx="60959" cy="228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10058402" y="4876800"/>
            <a:ext cx="60959" cy="228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10800000">
            <a:off x="10261602" y="5410200"/>
            <a:ext cx="60959" cy="228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10800000">
            <a:off x="10708642" y="5410200"/>
            <a:ext cx="60959" cy="228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rot="10800000">
            <a:off x="10911842" y="5410200"/>
            <a:ext cx="60959" cy="228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rot="10800000">
            <a:off x="11318242" y="5410200"/>
            <a:ext cx="60959" cy="228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rot="10800000">
            <a:off x="11521442" y="5410200"/>
            <a:ext cx="60959" cy="228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rot="10800000">
            <a:off x="10058402" y="5410200"/>
            <a:ext cx="60959" cy="228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a:off x="3556001" y="5105400"/>
            <a:ext cx="60959" cy="3657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3962401" y="5257800"/>
            <a:ext cx="60959" cy="228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a:off x="4165601" y="5257800"/>
            <a:ext cx="60959" cy="228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a:off x="4572001" y="4953000"/>
            <a:ext cx="60959" cy="54864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a:off x="4775201" y="4953000"/>
            <a:ext cx="60959" cy="54864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a:off x="3352801" y="5105400"/>
            <a:ext cx="60959" cy="3657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rot="10800000">
            <a:off x="3596642" y="5867400"/>
            <a:ext cx="60959" cy="3657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rot="10800000">
            <a:off x="4003042" y="5928360"/>
            <a:ext cx="60959" cy="228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p:cNvSpPr/>
          <p:nvPr/>
        </p:nvSpPr>
        <p:spPr>
          <a:xfrm rot="10800000">
            <a:off x="4206242" y="5928360"/>
            <a:ext cx="60959" cy="228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p:cNvSpPr/>
          <p:nvPr/>
        </p:nvSpPr>
        <p:spPr>
          <a:xfrm rot="10800000">
            <a:off x="4612642" y="5928360"/>
            <a:ext cx="60959" cy="54864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p:cNvSpPr/>
          <p:nvPr/>
        </p:nvSpPr>
        <p:spPr>
          <a:xfrm rot="10800000">
            <a:off x="4815842" y="5928360"/>
            <a:ext cx="60959" cy="54864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wn Arrow 35"/>
          <p:cNvSpPr/>
          <p:nvPr/>
        </p:nvSpPr>
        <p:spPr>
          <a:xfrm rot="10800000">
            <a:off x="3393442" y="5867400"/>
            <a:ext cx="60959" cy="3657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itle 1"/>
          <p:cNvSpPr txBox="1">
            <a:spLocks/>
          </p:cNvSpPr>
          <p:nvPr/>
        </p:nvSpPr>
        <p:spPr>
          <a:xfrm>
            <a:off x="6299200" y="0"/>
            <a:ext cx="5892800" cy="1143000"/>
          </a:xfrm>
          <a:prstGeom prst="rect">
            <a:avLst/>
          </a:prstGeom>
          <a:solidFill>
            <a:srgbClr val="FFFF00"/>
          </a:solidFill>
          <a:ln>
            <a:solidFill>
              <a:srgbClr val="FF0000"/>
            </a:solidFill>
          </a:ln>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Solution: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Perform</a:t>
            </a:r>
            <a:r>
              <a:rPr kumimoji="0" lang="en-US" sz="20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HF in Horizontal section</a:t>
            </a:r>
          </a:p>
          <a:p>
            <a:pPr marL="0" marR="0" lvl="0" indent="0" defTabSz="914400" rtl="0" eaLnBrk="1" fontAlgn="auto" latinLnBrk="0" hangingPunct="1">
              <a:lnSpc>
                <a:spcPct val="100000"/>
              </a:lnSpc>
              <a:spcBef>
                <a:spcPct val="0"/>
              </a:spcBef>
              <a:spcAft>
                <a:spcPts val="0"/>
              </a:spcAft>
              <a:buClrTx/>
              <a:buSzTx/>
              <a:buFontTx/>
              <a:buNone/>
              <a:tabLst/>
              <a:defRPr/>
            </a:pPr>
            <a:r>
              <a:rPr lang="en-US" sz="2000" baseline="0" dirty="0" smtClean="0">
                <a:latin typeface="Times New Roman" pitchFamily="18" charset="0"/>
                <a:ea typeface="+mj-ea"/>
                <a:cs typeface="Times New Roman" pitchFamily="18" charset="0"/>
              </a:rPr>
              <a:t>Use</a:t>
            </a:r>
            <a:r>
              <a:rPr lang="en-US" sz="2000" dirty="0" smtClean="0">
                <a:latin typeface="Times New Roman" pitchFamily="18" charset="0"/>
                <a:ea typeface="+mj-ea"/>
                <a:cs typeface="Times New Roman" pitchFamily="18" charset="0"/>
              </a:rPr>
              <a:t> </a:t>
            </a:r>
            <a:r>
              <a:rPr lang="en-US" sz="2000" smtClean="0">
                <a:latin typeface="Times New Roman" pitchFamily="18" charset="0"/>
                <a:ea typeface="+mj-ea"/>
                <a:cs typeface="Times New Roman" pitchFamily="18" charset="0"/>
              </a:rPr>
              <a:t>horizontal completion</a:t>
            </a:r>
            <a:endParaRPr kumimoji="0" lang="en-US" sz="20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38" name="Action Button: Return 37">
            <a:hlinkClick r:id="rId5" action="ppaction://hlinksldjump" highlightClick="1"/>
          </p:cNvPr>
          <p:cNvSpPr/>
          <p:nvPr/>
        </p:nvSpPr>
        <p:spPr>
          <a:xfrm>
            <a:off x="11134724" y="6038850"/>
            <a:ext cx="771525" cy="514350"/>
          </a:xfrm>
          <a:prstGeom prst="actionButtonRetur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circle(in)">
                                      <p:cBhvr>
                                        <p:cTn id="7" dur="1000"/>
                                        <p:tgtEl>
                                          <p:spTgt spid="12291"/>
                                        </p:tgtEl>
                                      </p:cBhvr>
                                    </p:animEffect>
                                  </p:childTnLst>
                                </p:cTn>
                              </p:par>
                              <p:par>
                                <p:cTn id="8" presetID="6" presetClass="entr" presetSubtype="16" fill="hold" nodeType="withEffect">
                                  <p:stCondLst>
                                    <p:cond delay="0"/>
                                  </p:stCondLst>
                                  <p:childTnLst>
                                    <p:set>
                                      <p:cBhvr>
                                        <p:cTn id="9" dur="1" fill="hold">
                                          <p:stCondLst>
                                            <p:cond delay="0"/>
                                          </p:stCondLst>
                                        </p:cTn>
                                        <p:tgtEl>
                                          <p:spTgt spid="12292"/>
                                        </p:tgtEl>
                                        <p:attrNameLst>
                                          <p:attrName>style.visibility</p:attrName>
                                        </p:attrNameLst>
                                      </p:cBhvr>
                                      <p:to>
                                        <p:strVal val="visible"/>
                                      </p:to>
                                    </p:set>
                                    <p:animEffect transition="in" filter="circle(in)">
                                      <p:cBhvr>
                                        <p:cTn id="10" dur="1000"/>
                                        <p:tgtEl>
                                          <p:spTgt spid="1229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293"/>
                                        </p:tgtEl>
                                        <p:attrNameLst>
                                          <p:attrName>style.visibility</p:attrName>
                                        </p:attrNameLst>
                                      </p:cBhvr>
                                      <p:to>
                                        <p:strVal val="visible"/>
                                      </p:to>
                                    </p:set>
                                    <p:animEffect transition="in" filter="circle(in)">
                                      <p:cBhvr>
                                        <p:cTn id="13" dur="10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274638"/>
            <a:ext cx="11785600" cy="1143000"/>
          </a:xfrm>
        </p:spPr>
        <p:txBody>
          <a:bodyPr>
            <a:noAutofit/>
          </a:bodyPr>
          <a:lstStyle/>
          <a:p>
            <a:pPr algn="l"/>
            <a:r>
              <a:rPr lang="en-US" sz="1600" dirty="0" smtClean="0">
                <a:latin typeface="Times New Roman" pitchFamily="18" charset="0"/>
                <a:cs typeface="Times New Roman" pitchFamily="18" charset="0"/>
              </a:rPr>
              <a:t>Geomechanical study gives: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1- 3D initial field stress, pore pressure depletion and rock property change</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2- The stability of the wellbore for open hole completion or hydraulic fracturing design</a:t>
            </a:r>
          </a:p>
        </p:txBody>
      </p:sp>
      <p:pic>
        <p:nvPicPr>
          <p:cNvPr id="1026" name="Picture 2"/>
          <p:cNvPicPr>
            <a:picLocks noChangeAspect="1" noChangeArrowheads="1"/>
          </p:cNvPicPr>
          <p:nvPr/>
        </p:nvPicPr>
        <p:blipFill>
          <a:blip r:embed="rId2" cstate="print"/>
          <a:srcRect/>
          <a:stretch>
            <a:fillRect/>
          </a:stretch>
        </p:blipFill>
        <p:spPr bwMode="auto">
          <a:xfrm>
            <a:off x="7112000" y="3581400"/>
            <a:ext cx="5080000" cy="2527978"/>
          </a:xfrm>
          <a:prstGeom prst="rect">
            <a:avLst/>
          </a:prstGeom>
          <a:noFill/>
          <a:ln w="9525">
            <a:noFill/>
            <a:miter lim="800000"/>
            <a:headEnd/>
            <a:tailEnd/>
          </a:ln>
        </p:spPr>
      </p:pic>
      <p:pic>
        <p:nvPicPr>
          <p:cNvPr id="4" name="Picture 3"/>
          <p:cNvPicPr/>
          <p:nvPr/>
        </p:nvPicPr>
        <p:blipFill>
          <a:blip r:embed="rId3" cstate="print"/>
          <a:srcRect/>
          <a:stretch>
            <a:fillRect/>
          </a:stretch>
        </p:blipFill>
        <p:spPr bwMode="auto">
          <a:xfrm>
            <a:off x="304800" y="1295400"/>
            <a:ext cx="7620000" cy="3276600"/>
          </a:xfrm>
          <a:prstGeom prst="rect">
            <a:avLst/>
          </a:prstGeom>
          <a:noFill/>
          <a:ln w="9525">
            <a:solidFill>
              <a:srgbClr val="000000"/>
            </a:solidFill>
            <a:miter lim="800000"/>
            <a:headEnd/>
            <a:tailEnd/>
          </a:ln>
        </p:spPr>
      </p:pic>
      <p:sp>
        <p:nvSpPr>
          <p:cNvPr id="5" name="Title 1"/>
          <p:cNvSpPr txBox="1">
            <a:spLocks/>
          </p:cNvSpPr>
          <p:nvPr/>
        </p:nvSpPr>
        <p:spPr>
          <a:xfrm>
            <a:off x="406400" y="4800600"/>
            <a:ext cx="7416800" cy="1828800"/>
          </a:xfrm>
          <a:prstGeom prst="rect">
            <a:avLst/>
          </a:prstGeom>
          <a:solidFill>
            <a:srgbClr val="FFFF00"/>
          </a:solidFill>
          <a:ln>
            <a:solidFill>
              <a:srgbClr val="FF0000"/>
            </a:solidFill>
          </a:ln>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Solution: </a:t>
            </a:r>
          </a:p>
          <a:p>
            <a:pPr marL="457200" marR="0" lvl="0" indent="-457200" defTabSz="914400" rtl="0" eaLnBrk="1" fontAlgn="auto" latinLnBrk="0" hangingPunct="1">
              <a:lnSpc>
                <a:spcPct val="100000"/>
              </a:lnSpc>
              <a:spcBef>
                <a:spcPct val="0"/>
              </a:spcBef>
              <a:spcAft>
                <a:spcPts val="0"/>
              </a:spcAft>
              <a:buClrTx/>
              <a:buSzTx/>
              <a:buFont typeface="+mj-lt"/>
              <a:buAutoNum type="arabicPeriod"/>
              <a:tabLst/>
              <a:defRPr/>
            </a:pP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Construction of</a:t>
            </a:r>
            <a:r>
              <a:rPr kumimoji="0" lang="en-US" sz="20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1D-MEM and 3D Geomechanical model</a:t>
            </a:r>
          </a:p>
          <a:p>
            <a:pPr marL="457200" lvl="0" indent="-457200">
              <a:spcBef>
                <a:spcPct val="0"/>
              </a:spcBef>
              <a:buFont typeface="+mj-lt"/>
              <a:buAutoNum type="arabicPeriod"/>
              <a:defRPr/>
            </a:pPr>
            <a:r>
              <a:rPr kumimoji="0" lang="en-US" sz="20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Use the 3D geo-model </a:t>
            </a:r>
            <a:r>
              <a:rPr lang="en-US" sz="2000" dirty="0" smtClean="0">
                <a:latin typeface="Times New Roman" pitchFamily="18" charset="0"/>
                <a:ea typeface="+mj-ea"/>
                <a:cs typeface="Times New Roman" pitchFamily="18" charset="0"/>
              </a:rPr>
              <a:t>for determining Azimuth of future wells</a:t>
            </a:r>
            <a:endParaRPr kumimoji="0" lang="en-US" sz="20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6" name="Action Button: Return 5">
            <a:hlinkClick r:id="rId4" action="ppaction://hlinksldjump" highlightClick="1"/>
          </p:cNvPr>
          <p:cNvSpPr/>
          <p:nvPr/>
        </p:nvSpPr>
        <p:spPr>
          <a:xfrm>
            <a:off x="11172824" y="6019800"/>
            <a:ext cx="771525" cy="514350"/>
          </a:xfrm>
          <a:prstGeom prst="actionButtonRetur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ABE11BF-33A5-4653-A144-CCCBACF58C30}"/>
              </a:ext>
            </a:extLst>
          </p:cNvPr>
          <p:cNvSpPr>
            <a:spLocks noGrp="1"/>
          </p:cNvSpPr>
          <p:nvPr>
            <p:ph type="title"/>
          </p:nvPr>
        </p:nvSpPr>
        <p:spPr>
          <a:xfrm>
            <a:off x="531378" y="1"/>
            <a:ext cx="7342622" cy="1219200"/>
          </a:xfrm>
        </p:spPr>
        <p:txBody>
          <a:bodyPr>
            <a:normAutofit/>
          </a:bodyPr>
          <a:lstStyle/>
          <a:p>
            <a:r>
              <a:rPr lang="en-IN" dirty="0"/>
              <a:t>About </a:t>
            </a:r>
            <a:r>
              <a:rPr lang="en-IN" b="0" dirty="0"/>
              <a:t>Us</a:t>
            </a:r>
          </a:p>
        </p:txBody>
      </p:sp>
      <p:sp>
        <p:nvSpPr>
          <p:cNvPr id="12" name="Slide Number Placeholder 11">
            <a:extLst>
              <a:ext uri="{FF2B5EF4-FFF2-40B4-BE49-F238E27FC236}">
                <a16:creationId xmlns=""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2</a:t>
            </a:fld>
            <a:endParaRPr lang="en-IN" dirty="0"/>
          </a:p>
        </p:txBody>
      </p:sp>
      <p:sp>
        <p:nvSpPr>
          <p:cNvPr id="1026" name="AutoShape 2" descr="Image result for PEDE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result for PEDE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0" y="1320790"/>
            <a:ext cx="7410450" cy="4247317"/>
          </a:xfrm>
          <a:prstGeom prst="rect">
            <a:avLst/>
          </a:prstGeom>
          <a:solidFill>
            <a:schemeClr val="bg1"/>
          </a:solidFill>
        </p:spPr>
        <p:txBody>
          <a:bodyPr wrap="square">
            <a:spAutoFit/>
          </a:bodyPr>
          <a:lstStyle/>
          <a:p>
            <a:r>
              <a:rPr lang="en-US" dirty="0" smtClean="0">
                <a:latin typeface="Times New Roman" pitchFamily="18" charset="0"/>
                <a:cs typeface="Times New Roman" pitchFamily="18" charset="0"/>
              </a:rPr>
              <a:t>Petroleum Engineering and Development Company (PEDEC) was established in 1994 aiming at supervising the engineering and development of projects by planning, engineering, constructing, and implementing giant oil and gas projects at National Iranian Oil Company (NIOC).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PEDEC, as the development arm of NIOC, studies and operates development projects to explore, extract, and produce crude oil, natural gas to meet NIOC’s requirements, improve upstream technology, and make the most of local sources in implementation of  projects.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To implement a large number of onshore and offshore projects, PEDEC is working with many engineering and contracting companies both within and outside the country’s borders. The company, thereby, provides a platform for the transfer of technology in oil and gas related projects and ushers in an era of technology self-sufficiency in Iran.</a:t>
            </a:r>
            <a:endParaRPr lang="en-US" dirty="0">
              <a:latin typeface="Times New Roman" pitchFamily="18" charset="0"/>
              <a:cs typeface="Times New Roman" pitchFamily="18" charset="0"/>
            </a:endParaRPr>
          </a:p>
        </p:txBody>
      </p:sp>
      <p:pic>
        <p:nvPicPr>
          <p:cNvPr id="22" name="Picture Placeholder 21" descr="05_nioc_-_650.jpg"/>
          <p:cNvPicPr>
            <a:picLocks noGrp="1" noChangeAspect="1"/>
          </p:cNvPicPr>
          <p:nvPr>
            <p:ph type="pic" sz="quarter" idx="10"/>
          </p:nvPr>
        </p:nvPicPr>
        <p:blipFill>
          <a:blip r:embed="rId2" cstate="print"/>
          <a:srcRect l="22888" r="22888"/>
          <a:stretch>
            <a:fillRect/>
          </a:stretch>
        </p:blipFill>
        <p:spPr>
          <a:xfrm>
            <a:off x="6604000" y="-14249"/>
            <a:ext cx="5588000" cy="6872249"/>
          </a:xfrm>
        </p:spPr>
      </p:pic>
    </p:spTree>
    <p:extLst>
      <p:ext uri="{BB962C8B-B14F-4D97-AF65-F5344CB8AC3E}">
        <p14:creationId xmlns:p14="http://schemas.microsoft.com/office/powerpoint/2010/main" val="97200554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915481"/>
            <a:ext cx="9500351" cy="1144588"/>
          </a:xfrm>
          <a:prstGeom prst="rect">
            <a:avLst/>
          </a:prstGeom>
          <a:no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4800" dirty="0">
              <a:solidFill>
                <a:schemeClr val="tx1"/>
              </a:solidFill>
              <a:latin typeface="Arial" panose="020B0604020202020204" pitchFamily="34" charset="0"/>
              <a:cs typeface="Arial" panose="020B0604020202020204" pitchFamily="34" charset="0"/>
            </a:endParaRPr>
          </a:p>
        </p:txBody>
      </p:sp>
      <p:sp>
        <p:nvSpPr>
          <p:cNvPr id="13" name="TextBox 12"/>
          <p:cNvSpPr txBox="1"/>
          <p:nvPr/>
        </p:nvSpPr>
        <p:spPr>
          <a:xfrm>
            <a:off x="895350" y="152399"/>
            <a:ext cx="10467975" cy="769441"/>
          </a:xfrm>
          <a:prstGeom prst="rect">
            <a:avLst/>
          </a:prstGeom>
          <a:noFill/>
        </p:spPr>
        <p:txBody>
          <a:bodyPr wrap="square" rtlCol="0">
            <a:spAutoFit/>
          </a:bodyPr>
          <a:lstStyle/>
          <a:p>
            <a:endParaRPr lang="en-US" sz="20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Location of Ongoing Project</a:t>
            </a:r>
            <a:endParaRPr lang="en-US" sz="2400" b="1" dirty="0">
              <a:latin typeface="Times New Roman" pitchFamily="18" charset="0"/>
              <a:cs typeface="Times New Roman" pitchFamily="18" charset="0"/>
            </a:endParaRPr>
          </a:p>
        </p:txBody>
      </p:sp>
      <p:grpSp>
        <p:nvGrpSpPr>
          <p:cNvPr id="14" name="Group 13"/>
          <p:cNvGrpSpPr>
            <a:grpSpLocks/>
          </p:cNvGrpSpPr>
          <p:nvPr/>
        </p:nvGrpSpPr>
        <p:grpSpPr bwMode="auto">
          <a:xfrm>
            <a:off x="847725" y="1085850"/>
            <a:ext cx="4848226" cy="5543550"/>
            <a:chOff x="380998" y="1177670"/>
            <a:chExt cx="4038600" cy="5410100"/>
          </a:xfrm>
        </p:grpSpPr>
        <p:grpSp>
          <p:nvGrpSpPr>
            <p:cNvPr id="15" name="Group 21"/>
            <p:cNvGrpSpPr>
              <a:grpSpLocks/>
            </p:cNvGrpSpPr>
            <p:nvPr/>
          </p:nvGrpSpPr>
          <p:grpSpPr bwMode="auto">
            <a:xfrm>
              <a:off x="380998" y="3825520"/>
              <a:ext cx="4038600" cy="2762250"/>
              <a:chOff x="380998" y="3825520"/>
              <a:chExt cx="4038600" cy="2762250"/>
            </a:xfrm>
          </p:grpSpPr>
          <p:pic>
            <p:nvPicPr>
              <p:cNvPr id="23" name="Picture 2"/>
              <p:cNvPicPr>
                <a:picLocks noChangeAspect="1" noChangeArrowheads="1"/>
              </p:cNvPicPr>
              <p:nvPr/>
            </p:nvPicPr>
            <p:blipFill>
              <a:blip r:embed="rId2" cstate="print"/>
              <a:srcRect/>
              <a:stretch>
                <a:fillRect/>
              </a:stretch>
            </p:blipFill>
            <p:spPr bwMode="auto">
              <a:xfrm>
                <a:off x="380998" y="3825520"/>
                <a:ext cx="4038600" cy="2762250"/>
              </a:xfrm>
              <a:prstGeom prst="rect">
                <a:avLst/>
              </a:prstGeom>
              <a:noFill/>
              <a:ln w="9525">
                <a:noFill/>
                <a:miter lim="800000"/>
                <a:headEnd/>
                <a:tailEnd/>
              </a:ln>
            </p:spPr>
          </p:pic>
          <p:sp>
            <p:nvSpPr>
              <p:cNvPr id="24" name="TextBox 23"/>
              <p:cNvSpPr txBox="1"/>
              <p:nvPr/>
            </p:nvSpPr>
            <p:spPr>
              <a:xfrm>
                <a:off x="533398" y="4835202"/>
                <a:ext cx="685800" cy="368293"/>
              </a:xfrm>
              <a:prstGeom prst="rect">
                <a:avLst/>
              </a:prstGeom>
              <a:noFill/>
            </p:spPr>
            <p:txBody>
              <a:bodyPr>
                <a:spAutoFit/>
              </a:bodyPr>
              <a:lstStyle/>
              <a:p>
                <a:pPr algn="ctr" fontAlgn="auto">
                  <a:spcBef>
                    <a:spcPts val="0"/>
                  </a:spcBef>
                  <a:spcAft>
                    <a:spcPts val="0"/>
                  </a:spcAft>
                  <a:defRPr/>
                </a:pPr>
                <a:r>
                  <a:rPr lang="en-US" dirty="0">
                    <a:solidFill>
                      <a:schemeClr val="bg1">
                        <a:lumMod val="50000"/>
                      </a:schemeClr>
                    </a:solidFill>
                    <a:latin typeface="Arial Black" pitchFamily="34" charset="0"/>
                    <a:cs typeface="+mn-cs"/>
                  </a:rPr>
                  <a:t>Iraq</a:t>
                </a:r>
              </a:p>
            </p:txBody>
          </p:sp>
          <p:sp>
            <p:nvSpPr>
              <p:cNvPr id="25" name="TextBox 24"/>
              <p:cNvSpPr txBox="1"/>
              <p:nvPr/>
            </p:nvSpPr>
            <p:spPr>
              <a:xfrm>
                <a:off x="2209798" y="4225614"/>
                <a:ext cx="685800" cy="369881"/>
              </a:xfrm>
              <a:prstGeom prst="rect">
                <a:avLst/>
              </a:prstGeom>
              <a:noFill/>
            </p:spPr>
            <p:txBody>
              <a:bodyPr>
                <a:spAutoFit/>
              </a:bodyPr>
              <a:lstStyle/>
              <a:p>
                <a:pPr algn="ctr" fontAlgn="auto">
                  <a:spcBef>
                    <a:spcPts val="0"/>
                  </a:spcBef>
                  <a:spcAft>
                    <a:spcPts val="0"/>
                  </a:spcAft>
                  <a:defRPr/>
                </a:pPr>
                <a:r>
                  <a:rPr lang="en-US" dirty="0">
                    <a:solidFill>
                      <a:schemeClr val="bg1">
                        <a:lumMod val="50000"/>
                      </a:schemeClr>
                    </a:solidFill>
                    <a:latin typeface="Arial Black" pitchFamily="34" charset="0"/>
                    <a:cs typeface="+mn-cs"/>
                  </a:rPr>
                  <a:t>Iran</a:t>
                </a:r>
              </a:p>
            </p:txBody>
          </p:sp>
        </p:grpSp>
        <p:pic>
          <p:nvPicPr>
            <p:cNvPr id="16" name="Picture 5" descr="C:\Users\R\Desktop\iran2.jpg"/>
            <p:cNvPicPr>
              <a:picLocks noChangeAspect="1" noChangeArrowheads="1"/>
            </p:cNvPicPr>
            <p:nvPr/>
          </p:nvPicPr>
          <p:blipFill>
            <a:blip r:embed="rId3" cstate="print"/>
            <a:srcRect/>
            <a:stretch>
              <a:fillRect/>
            </a:stretch>
          </p:blipFill>
          <p:spPr bwMode="auto">
            <a:xfrm>
              <a:off x="381000" y="1177670"/>
              <a:ext cx="4038598" cy="2721909"/>
            </a:xfrm>
            <a:prstGeom prst="rect">
              <a:avLst/>
            </a:prstGeom>
            <a:noFill/>
            <a:ln w="9525">
              <a:noFill/>
              <a:miter lim="800000"/>
              <a:headEnd/>
              <a:tailEnd/>
            </a:ln>
          </p:spPr>
        </p:pic>
        <p:grpSp>
          <p:nvGrpSpPr>
            <p:cNvPr id="19" name="Group 26"/>
            <p:cNvGrpSpPr>
              <a:grpSpLocks/>
            </p:cNvGrpSpPr>
            <p:nvPr/>
          </p:nvGrpSpPr>
          <p:grpSpPr bwMode="auto">
            <a:xfrm>
              <a:off x="380998" y="2484158"/>
              <a:ext cx="4038600" cy="2722487"/>
              <a:chOff x="1190087" y="2707520"/>
              <a:chExt cx="4038600" cy="2722487"/>
            </a:xfrm>
          </p:grpSpPr>
          <p:sp>
            <p:nvSpPr>
              <p:cNvPr id="20" name="Rectangle 19"/>
              <p:cNvSpPr/>
              <p:nvPr/>
            </p:nvSpPr>
            <p:spPr>
              <a:xfrm>
                <a:off x="1361537" y="2707521"/>
                <a:ext cx="234950" cy="263520"/>
              </a:xfrm>
              <a:prstGeom prst="rect">
                <a:avLst/>
              </a:prstGeom>
              <a:noFill/>
              <a:ln w="381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1" name="Straight Connector 20"/>
              <p:cNvCxnSpPr/>
              <p:nvPr/>
            </p:nvCxnSpPr>
            <p:spPr>
              <a:xfrm>
                <a:off x="1596487" y="2707521"/>
                <a:ext cx="3632200" cy="272251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190087" y="2848805"/>
                <a:ext cx="212725" cy="258122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pic>
        <p:nvPicPr>
          <p:cNvPr id="22530" name="Picture 2" descr="Related image"/>
          <p:cNvPicPr>
            <a:picLocks noChangeAspect="1" noChangeArrowheads="1"/>
          </p:cNvPicPr>
          <p:nvPr/>
        </p:nvPicPr>
        <p:blipFill>
          <a:blip r:embed="rId4" cstate="print"/>
          <a:srcRect/>
          <a:stretch>
            <a:fillRect/>
          </a:stretch>
        </p:blipFill>
        <p:spPr bwMode="auto">
          <a:xfrm>
            <a:off x="11115675" y="0"/>
            <a:ext cx="857249" cy="857249"/>
          </a:xfrm>
          <a:prstGeom prst="rect">
            <a:avLst/>
          </a:prstGeom>
          <a:noFill/>
        </p:spPr>
      </p:pic>
      <p:pic>
        <p:nvPicPr>
          <p:cNvPr id="1026" name="Picture 2"/>
          <p:cNvPicPr>
            <a:picLocks noChangeAspect="1" noChangeArrowheads="1"/>
          </p:cNvPicPr>
          <p:nvPr/>
        </p:nvPicPr>
        <p:blipFill>
          <a:blip r:embed="rId5" cstate="print"/>
          <a:srcRect/>
          <a:stretch>
            <a:fillRect/>
          </a:stretch>
        </p:blipFill>
        <p:spPr bwMode="auto">
          <a:xfrm>
            <a:off x="6213065" y="914399"/>
            <a:ext cx="5159785" cy="5381626"/>
          </a:xfrm>
          <a:prstGeom prst="rect">
            <a:avLst/>
          </a:prstGeom>
          <a:noFill/>
          <a:ln w="9525">
            <a:noFill/>
            <a:miter lim="800000"/>
            <a:headEnd/>
            <a:tailEnd/>
          </a:ln>
        </p:spPr>
      </p:pic>
      <p:sp>
        <p:nvSpPr>
          <p:cNvPr id="18" name="Rectangle 17"/>
          <p:cNvSpPr/>
          <p:nvPr/>
        </p:nvSpPr>
        <p:spPr>
          <a:xfrm>
            <a:off x="1019175" y="1971675"/>
            <a:ext cx="323850" cy="2952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249362">
            <a:off x="6629400" y="2314575"/>
            <a:ext cx="2219325" cy="1019175"/>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2125704">
            <a:off x="8772526" y="3228976"/>
            <a:ext cx="2762250" cy="1228725"/>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a:stCxn id="18" idx="3"/>
            <a:endCxn id="1026" idx="1"/>
          </p:cNvCxnSpPr>
          <p:nvPr/>
        </p:nvCxnSpPr>
        <p:spPr>
          <a:xfrm>
            <a:off x="1343025" y="2119313"/>
            <a:ext cx="4870040" cy="148589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239000" y="2590800"/>
            <a:ext cx="628650" cy="369332"/>
          </a:xfrm>
          <a:prstGeom prst="rect">
            <a:avLst/>
          </a:prstGeom>
          <a:noFill/>
        </p:spPr>
        <p:txBody>
          <a:bodyPr wrap="square" rtlCol="0">
            <a:spAutoFit/>
          </a:bodyPr>
          <a:lstStyle/>
          <a:p>
            <a:r>
              <a:rPr lang="en-US" dirty="0" err="1" smtClean="0"/>
              <a:t>Azar</a:t>
            </a:r>
            <a:endParaRPr lang="en-US" dirty="0"/>
          </a:p>
        </p:txBody>
      </p:sp>
      <p:sp>
        <p:nvSpPr>
          <p:cNvPr id="39" name="TextBox 38"/>
          <p:cNvSpPr txBox="1"/>
          <p:nvPr/>
        </p:nvSpPr>
        <p:spPr>
          <a:xfrm>
            <a:off x="9448800" y="3552825"/>
            <a:ext cx="1343025" cy="369332"/>
          </a:xfrm>
          <a:prstGeom prst="rect">
            <a:avLst/>
          </a:prstGeom>
          <a:noFill/>
        </p:spPr>
        <p:txBody>
          <a:bodyPr wrap="square" rtlCol="0">
            <a:spAutoFit/>
          </a:bodyPr>
          <a:lstStyle/>
          <a:p>
            <a:r>
              <a:rPr lang="en-US" dirty="0" err="1" smtClean="0"/>
              <a:t>Changuleh</a:t>
            </a:r>
            <a:endParaRPr lang="en-US" dirty="0"/>
          </a:p>
        </p:txBody>
      </p:sp>
    </p:spTree>
    <p:extLst>
      <p:ext uri="{BB962C8B-B14F-4D97-AF65-F5344CB8AC3E}">
        <p14:creationId xmlns:p14="http://schemas.microsoft.com/office/powerpoint/2010/main" val="31004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amond(in)">
                                      <p:cBhvr>
                                        <p:cTn id="10" dur="2000"/>
                                        <p:tgtEl>
                                          <p:spTgt spid="18"/>
                                        </p:tgtEl>
                                      </p:cBhvr>
                                    </p:animEffect>
                                  </p:childTnLst>
                                </p:cTn>
                              </p:par>
                              <p:par>
                                <p:cTn id="11" presetID="8" presetClass="entr" presetSubtype="16"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amond(in)">
                                      <p:cBhvr>
                                        <p:cTn id="13" dur="2000"/>
                                        <p:tgtEl>
                                          <p:spTgt spid="14"/>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diamond(in)">
                                      <p:cBhvr>
                                        <p:cTn id="16" dur="2000"/>
                                        <p:tgtEl>
                                          <p:spTgt spid="32"/>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diamond(in)">
                                      <p:cBhvr>
                                        <p:cTn id="19" dur="2000"/>
                                        <p:tgtEl>
                                          <p:spTgt spid="33"/>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diamond(in)">
                                      <p:cBhvr>
                                        <p:cTn id="22" dur="2000"/>
                                        <p:tgtEl>
                                          <p:spTgt spid="39"/>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diamond(in)">
                                      <p:cBhvr>
                                        <p:cTn id="25" dur="2000"/>
                                        <p:tgtEl>
                                          <p:spTgt spid="38"/>
                                        </p:tgtEl>
                                      </p:cBhvr>
                                    </p:animEffect>
                                  </p:childTnLst>
                                </p:cTn>
                              </p:par>
                              <p:par>
                                <p:cTn id="26" presetID="8" presetClass="entr" presetSubtype="16"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diamond(in)">
                                      <p:cBhvr>
                                        <p:cTn id="28"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2" grpId="0" animBg="1"/>
      <p:bldP spid="33" grpId="0" animBg="1"/>
      <p:bldP spid="38"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 xmlns:a16="http://schemas.microsoft.com/office/drawing/2014/main" id="{A267D224-5586-43DC-82CA-8605E158298B}"/>
              </a:ext>
            </a:extLst>
          </p:cNvPr>
          <p:cNvSpPr>
            <a:spLocks noGrp="1"/>
          </p:cNvSpPr>
          <p:nvPr>
            <p:ph type="sldNum" sz="quarter" idx="16"/>
          </p:nvPr>
        </p:nvSpPr>
        <p:spPr/>
        <p:txBody>
          <a:bodyPr/>
          <a:lstStyle/>
          <a:p>
            <a:fld id="{8699F50C-BE38-4BD0-BA84-9B090E1F2B9B}" type="slidenum">
              <a:rPr lang="en-IN" smtClean="0"/>
              <a:pPr/>
              <a:t>4</a:t>
            </a:fld>
            <a:endParaRPr lang="en-IN" dirty="0"/>
          </a:p>
        </p:txBody>
      </p:sp>
      <p:sp>
        <p:nvSpPr>
          <p:cNvPr id="12" name="Rectangle 11"/>
          <p:cNvSpPr/>
          <p:nvPr/>
        </p:nvSpPr>
        <p:spPr>
          <a:xfrm>
            <a:off x="-2" y="0"/>
            <a:ext cx="10144127" cy="6740307"/>
          </a:xfrm>
          <a:prstGeom prst="rect">
            <a:avLst/>
          </a:prstGeom>
          <a:solidFill>
            <a:schemeClr val="bg1"/>
          </a:solidFill>
        </p:spPr>
        <p:txBody>
          <a:bodyPr wrap="square">
            <a:spAutoFit/>
          </a:bodyPr>
          <a:lstStyle/>
          <a:p>
            <a:pPr fontAlgn="t"/>
            <a:endParaRPr lang="en-US" dirty="0" smtClean="0">
              <a:latin typeface="Times New Roman" pitchFamily="18" charset="0"/>
              <a:cs typeface="Times New Roman" pitchFamily="18" charset="0"/>
            </a:endParaRPr>
          </a:p>
          <a:p>
            <a:pPr fontAlgn="t"/>
            <a:r>
              <a:rPr lang="en-US" b="1" dirty="0" smtClean="0">
                <a:solidFill>
                  <a:srgbClr val="FF0000"/>
                </a:solidFill>
                <a:latin typeface="Times New Roman" pitchFamily="18" charset="0"/>
                <a:cs typeface="Times New Roman" pitchFamily="18" charset="0"/>
              </a:rPr>
              <a:t>Development Project of South Azadegan Oil Field</a:t>
            </a:r>
            <a:endParaRPr lang="en-US" dirty="0" smtClean="0">
              <a:latin typeface="Times New Roman" pitchFamily="18" charset="0"/>
              <a:cs typeface="Times New Roman" pitchFamily="18" charset="0"/>
            </a:endParaRPr>
          </a:p>
          <a:p>
            <a:pPr fontAlgn="t"/>
            <a:r>
              <a:rPr lang="en-US" dirty="0" smtClean="0">
                <a:latin typeface="Times New Roman" pitchFamily="18" charset="0"/>
                <a:cs typeface="Times New Roman" pitchFamily="18" charset="0"/>
              </a:rPr>
              <a:t>Phase 1: daily production of  320,000 barrels of crude oil</a:t>
            </a:r>
          </a:p>
          <a:p>
            <a:pPr fontAlgn="t"/>
            <a:r>
              <a:rPr lang="en-US" dirty="0" smtClean="0">
                <a:latin typeface="Times New Roman" pitchFamily="18" charset="0"/>
                <a:cs typeface="Times New Roman" pitchFamily="18" charset="0"/>
              </a:rPr>
              <a:t>Phase 2: daily production of  280,000 barrels of crude oil</a:t>
            </a:r>
          </a:p>
          <a:p>
            <a:pPr fontAlgn="t"/>
            <a:endParaRPr lang="en-US" dirty="0" smtClean="0">
              <a:latin typeface="Times New Roman" pitchFamily="18" charset="0"/>
              <a:cs typeface="Times New Roman" pitchFamily="18" charset="0"/>
            </a:endParaRPr>
          </a:p>
          <a:p>
            <a:pPr fontAlgn="t"/>
            <a:r>
              <a:rPr lang="en-US" b="1" dirty="0" smtClean="0">
                <a:solidFill>
                  <a:srgbClr val="FF0000"/>
                </a:solidFill>
                <a:latin typeface="Times New Roman" pitchFamily="18" charset="0"/>
                <a:cs typeface="Times New Roman" pitchFamily="18" charset="0"/>
              </a:rPr>
              <a:t>Development Project of North Azadegan Oil Field</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Phase 1: Daily production of 75,000 barrels of crude oil</a:t>
            </a:r>
          </a:p>
          <a:p>
            <a:r>
              <a:rPr lang="en-US" dirty="0" smtClean="0">
                <a:latin typeface="Times New Roman" pitchFamily="18" charset="0"/>
                <a:cs typeface="Times New Roman" pitchFamily="18" charset="0"/>
              </a:rPr>
              <a:t>Phase 2: Daily production of 150,000 barrels of crude oil</a:t>
            </a:r>
          </a:p>
          <a:p>
            <a:endParaRPr lang="en-US" b="1" dirty="0" smtClean="0">
              <a:solidFill>
                <a:srgbClr val="FF0000"/>
              </a:solidFill>
              <a:latin typeface="Times New Roman" pitchFamily="18" charset="0"/>
              <a:cs typeface="Times New Roman" pitchFamily="18" charset="0"/>
            </a:endParaRPr>
          </a:p>
          <a:p>
            <a:r>
              <a:rPr lang="en-US" b="1" dirty="0" smtClean="0">
                <a:solidFill>
                  <a:srgbClr val="FF0000"/>
                </a:solidFill>
                <a:latin typeface="Times New Roman" pitchFamily="18" charset="0"/>
                <a:cs typeface="Times New Roman" pitchFamily="18" charset="0"/>
              </a:rPr>
              <a:t>Development Project of  </a:t>
            </a:r>
            <a:r>
              <a:rPr lang="en-US" b="1" dirty="0" err="1" smtClean="0">
                <a:solidFill>
                  <a:srgbClr val="FF0000"/>
                </a:solidFill>
                <a:latin typeface="Times New Roman" pitchFamily="18" charset="0"/>
                <a:cs typeface="Times New Roman" pitchFamily="18" charset="0"/>
              </a:rPr>
              <a:t>Yadavaran</a:t>
            </a:r>
            <a:r>
              <a:rPr lang="en-US" b="1" dirty="0" smtClean="0">
                <a:solidFill>
                  <a:srgbClr val="FF0000"/>
                </a:solidFill>
                <a:latin typeface="Times New Roman" pitchFamily="18" charset="0"/>
                <a:cs typeface="Times New Roman" pitchFamily="18" charset="0"/>
              </a:rPr>
              <a:t> Oil Field</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Phase 1: to reach a daily production of 85,000 barrels of crude oil. </a:t>
            </a:r>
          </a:p>
          <a:p>
            <a:r>
              <a:rPr lang="en-US" dirty="0" smtClean="0">
                <a:latin typeface="Times New Roman" pitchFamily="18" charset="0"/>
                <a:cs typeface="Times New Roman" pitchFamily="18" charset="0"/>
              </a:rPr>
              <a:t>Phase 2: to reach a daily production of 180,000 barrels of crude oil</a:t>
            </a:r>
          </a:p>
          <a:p>
            <a:endParaRPr lang="en-US" dirty="0" smtClean="0">
              <a:latin typeface="Times New Roman" pitchFamily="18" charset="0"/>
              <a:cs typeface="Times New Roman" pitchFamily="18" charset="0"/>
            </a:endParaRPr>
          </a:p>
          <a:p>
            <a:pPr fontAlgn="t"/>
            <a:r>
              <a:rPr lang="en-US" b="1" dirty="0" smtClean="0">
                <a:solidFill>
                  <a:srgbClr val="FF0000"/>
                </a:solidFill>
                <a:latin typeface="Times New Roman" pitchFamily="18" charset="0"/>
                <a:cs typeface="Times New Roman" pitchFamily="18" charset="0"/>
              </a:rPr>
              <a:t>Development Project of North </a:t>
            </a:r>
            <a:r>
              <a:rPr lang="en-US" b="1" dirty="0" err="1" smtClean="0">
                <a:solidFill>
                  <a:srgbClr val="FF0000"/>
                </a:solidFill>
                <a:latin typeface="Times New Roman" pitchFamily="18" charset="0"/>
                <a:cs typeface="Times New Roman" pitchFamily="18" charset="0"/>
              </a:rPr>
              <a:t>Yaran</a:t>
            </a:r>
            <a:r>
              <a:rPr lang="en-US" b="1" dirty="0" smtClean="0">
                <a:solidFill>
                  <a:srgbClr val="FF0000"/>
                </a:solidFill>
                <a:latin typeface="Times New Roman" pitchFamily="18" charset="0"/>
                <a:cs typeface="Times New Roman" pitchFamily="18" charset="0"/>
              </a:rPr>
              <a:t> Oil Field</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Phase 1: Daily production of 20,000 barrels of crude oil</a:t>
            </a:r>
          </a:p>
          <a:p>
            <a:endParaRPr lang="en-US" dirty="0" smtClean="0">
              <a:latin typeface="Times New Roman" pitchFamily="18" charset="0"/>
              <a:cs typeface="Times New Roman" pitchFamily="18" charset="0"/>
            </a:endParaRPr>
          </a:p>
          <a:p>
            <a:pPr fontAlgn="t"/>
            <a:r>
              <a:rPr lang="en-US" b="1" dirty="0" smtClean="0">
                <a:solidFill>
                  <a:srgbClr val="FF0000"/>
                </a:solidFill>
                <a:latin typeface="Times New Roman" pitchFamily="18" charset="0"/>
                <a:cs typeface="Times New Roman" pitchFamily="18" charset="0"/>
              </a:rPr>
              <a:t>Development Project of South </a:t>
            </a:r>
            <a:r>
              <a:rPr lang="en-US" b="1" dirty="0" err="1" smtClean="0">
                <a:solidFill>
                  <a:srgbClr val="FF0000"/>
                </a:solidFill>
                <a:latin typeface="Times New Roman" pitchFamily="18" charset="0"/>
                <a:cs typeface="Times New Roman" pitchFamily="18" charset="0"/>
              </a:rPr>
              <a:t>Yaran</a:t>
            </a:r>
            <a:r>
              <a:rPr lang="en-US" b="1" dirty="0" smtClean="0">
                <a:solidFill>
                  <a:srgbClr val="FF0000"/>
                </a:solidFill>
                <a:latin typeface="Times New Roman" pitchFamily="18" charset="0"/>
                <a:cs typeface="Times New Roman" pitchFamily="18" charset="0"/>
              </a:rPr>
              <a:t> Oil Field</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Phase 1: Daily production of 25,000 barrels of crude oil</a:t>
            </a:r>
          </a:p>
          <a:p>
            <a:endParaRPr lang="en-US" dirty="0" smtClean="0">
              <a:latin typeface="Times New Roman" pitchFamily="18" charset="0"/>
              <a:cs typeface="Times New Roman" pitchFamily="18" charset="0"/>
            </a:endParaRPr>
          </a:p>
          <a:p>
            <a:pPr fontAlgn="t"/>
            <a:r>
              <a:rPr lang="en-US" b="1" dirty="0" smtClean="0">
                <a:solidFill>
                  <a:srgbClr val="FF0000"/>
                </a:solidFill>
                <a:latin typeface="Times New Roman" pitchFamily="18" charset="0"/>
                <a:cs typeface="Times New Roman" pitchFamily="18" charset="0"/>
              </a:rPr>
              <a:t>Development Project of </a:t>
            </a:r>
            <a:r>
              <a:rPr lang="en-US" b="1" dirty="0" err="1" smtClean="0">
                <a:solidFill>
                  <a:srgbClr val="FF0000"/>
                </a:solidFill>
                <a:latin typeface="Times New Roman" pitchFamily="18" charset="0"/>
                <a:cs typeface="Times New Roman" pitchFamily="18" charset="0"/>
              </a:rPr>
              <a:t>Azar</a:t>
            </a:r>
            <a:r>
              <a:rPr lang="en-US" b="1" dirty="0" smtClean="0">
                <a:solidFill>
                  <a:srgbClr val="FF0000"/>
                </a:solidFill>
                <a:latin typeface="Times New Roman" pitchFamily="18" charset="0"/>
                <a:cs typeface="Times New Roman" pitchFamily="18" charset="0"/>
              </a:rPr>
              <a:t> Oil Field</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Phase 1: Daily production of 65,000 barrels of crude oil</a:t>
            </a:r>
          </a:p>
          <a:p>
            <a:endParaRPr lang="en-US" dirty="0" smtClean="0">
              <a:latin typeface="Times New Roman" pitchFamily="18" charset="0"/>
              <a:cs typeface="Times New Roman" pitchFamily="18" charset="0"/>
            </a:endParaRPr>
          </a:p>
          <a:p>
            <a:pPr fontAlgn="t"/>
            <a:r>
              <a:rPr lang="en-US" b="1" dirty="0" smtClean="0">
                <a:solidFill>
                  <a:srgbClr val="FF0000"/>
                </a:solidFill>
                <a:latin typeface="Times New Roman" pitchFamily="18" charset="0"/>
                <a:cs typeface="Times New Roman" pitchFamily="18" charset="0"/>
              </a:rPr>
              <a:t>Development Project of </a:t>
            </a:r>
            <a:r>
              <a:rPr lang="en-US" b="1" dirty="0" err="1" smtClean="0">
                <a:solidFill>
                  <a:srgbClr val="FF0000"/>
                </a:solidFill>
                <a:latin typeface="Times New Roman" pitchFamily="18" charset="0"/>
                <a:cs typeface="Times New Roman" pitchFamily="18" charset="0"/>
              </a:rPr>
              <a:t>Changuleh</a:t>
            </a:r>
            <a:r>
              <a:rPr lang="en-US" b="1" dirty="0" smtClean="0">
                <a:solidFill>
                  <a:srgbClr val="FF0000"/>
                </a:solidFill>
                <a:latin typeface="Times New Roman" pitchFamily="18" charset="0"/>
                <a:cs typeface="Times New Roman" pitchFamily="18" charset="0"/>
              </a:rPr>
              <a:t> Oil Field</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Phase 1: Daily production of 60,000 barrels of crude oil</a:t>
            </a:r>
          </a:p>
        </p:txBody>
      </p:sp>
      <p:pic>
        <p:nvPicPr>
          <p:cNvPr id="14" name="Picture Placeholder 13" descr="آزادگان-شمالی.jpg"/>
          <p:cNvPicPr>
            <a:picLocks noGrp="1" noChangeAspect="1"/>
          </p:cNvPicPr>
          <p:nvPr>
            <p:ph type="pic" sz="quarter" idx="14"/>
          </p:nvPr>
        </p:nvPicPr>
        <p:blipFill>
          <a:blip r:embed="rId2" cstate="print"/>
          <a:srcRect l="12525" r="12525"/>
          <a:stretch>
            <a:fillRect/>
          </a:stretch>
        </p:blipFill>
        <p:spPr>
          <a:xfrm>
            <a:off x="5543550" y="-738842"/>
            <a:ext cx="6648450" cy="7311092"/>
          </a:xfrm>
        </p:spPr>
      </p:pic>
      <p:grpSp>
        <p:nvGrpSpPr>
          <p:cNvPr id="5" name="Group 13"/>
          <p:cNvGrpSpPr>
            <a:grpSpLocks/>
          </p:cNvGrpSpPr>
          <p:nvPr/>
        </p:nvGrpSpPr>
        <p:grpSpPr bwMode="auto">
          <a:xfrm flipH="1">
            <a:off x="5867400" y="0"/>
            <a:ext cx="6324600" cy="1619250"/>
            <a:chOff x="202200" y="304800"/>
            <a:chExt cx="8780606" cy="1619618"/>
          </a:xfrm>
        </p:grpSpPr>
        <p:pic>
          <p:nvPicPr>
            <p:cNvPr id="6" name="Picture 5"/>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202200" y="304800"/>
              <a:ext cx="2159983" cy="1619618"/>
            </a:xfrm>
            <a:prstGeom prst="rect">
              <a:avLst/>
            </a:prstGeom>
            <a:ln>
              <a:noFill/>
            </a:ln>
            <a:effectLst>
              <a:outerShdw blurRad="190500" algn="tl" rotWithShape="0">
                <a:srgbClr val="000000">
                  <a:alpha val="70000"/>
                </a:srgbClr>
              </a:outerShdw>
            </a:effectLst>
          </p:spPr>
        </p:pic>
        <p:pic>
          <p:nvPicPr>
            <p:cNvPr id="7" name="Picture 6" descr="igat01.jpg"/>
            <p:cNvPicPr preferRelativeResize="0">
              <a:picLocks/>
            </p:cNvPicPr>
            <p:nvPr/>
          </p:nvPicPr>
          <p:blipFill>
            <a:blip r:embed="rId4" cstate="print"/>
            <a:stretch>
              <a:fillRect/>
            </a:stretch>
          </p:blipFill>
          <p:spPr>
            <a:xfrm>
              <a:off x="6822823" y="304800"/>
              <a:ext cx="2159983" cy="1619618"/>
            </a:xfrm>
            <a:prstGeom prst="rect">
              <a:avLst/>
            </a:prstGeom>
            <a:ln>
              <a:noFill/>
            </a:ln>
            <a:effectLst>
              <a:outerShdw blurRad="190500" algn="tl" rotWithShape="0">
                <a:srgbClr val="000000">
                  <a:alpha val="70000"/>
                </a:srgbClr>
              </a:outerShdw>
            </a:effectLst>
          </p:spPr>
        </p:pic>
        <p:pic>
          <p:nvPicPr>
            <p:cNvPr id="8" name="Picture 7"/>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flipH="1">
              <a:off x="4621811" y="335858"/>
              <a:ext cx="2159983" cy="1557501"/>
            </a:xfrm>
            <a:prstGeom prst="rect">
              <a:avLst/>
            </a:prstGeom>
            <a:ln>
              <a:noFill/>
            </a:ln>
            <a:effectLst>
              <a:outerShdw blurRad="190500" algn="tl" rotWithShape="0">
                <a:srgbClr val="000000">
                  <a:alpha val="70000"/>
                </a:srgbClr>
              </a:outerShdw>
            </a:effectLst>
          </p:spPr>
        </p:pic>
        <p:pic>
          <p:nvPicPr>
            <p:cNvPr id="9" name="Picture 8"/>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412007" y="335857"/>
              <a:ext cx="2159982" cy="1588560"/>
            </a:xfrm>
            <a:prstGeom prst="rect">
              <a:avLst/>
            </a:prstGeom>
            <a:ln>
              <a:noFill/>
            </a:ln>
            <a:effectLst>
              <a:outerShdw blurRad="190500" algn="tl" rotWithShape="0">
                <a:srgbClr val="000000">
                  <a:alpha val="70000"/>
                </a:srgbClr>
              </a:outerShdw>
            </a:effectLst>
          </p:spPr>
        </p:pic>
      </p:grpSp>
    </p:spTree>
    <p:extLst>
      <p:ext uri="{BB962C8B-B14F-4D97-AF65-F5344CB8AC3E}">
        <p14:creationId xmlns:p14="http://schemas.microsoft.com/office/powerpoint/2010/main" val="320546660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20698" y="1561963"/>
            <a:ext cx="5475290" cy="781188"/>
          </a:xfrm>
        </p:spPr>
        <p:txBody>
          <a:bodyPr/>
          <a:lstStyle/>
          <a:p>
            <a:r>
              <a:rPr lang="en-US" b="0" dirty="0" smtClean="0">
                <a:latin typeface="Times New Roman" pitchFamily="18" charset="0"/>
                <a:cs typeface="Times New Roman" pitchFamily="18" charset="0"/>
              </a:rPr>
              <a:t>Reservoir Base</a:t>
            </a:r>
            <a:endParaRPr lang="en-US" b="0" dirty="0">
              <a:latin typeface="Times New Roman" pitchFamily="18" charset="0"/>
              <a:cs typeface="Times New Roman" pitchFamily="18" charset="0"/>
            </a:endParaRPr>
          </a:p>
        </p:txBody>
      </p:sp>
      <p:sp>
        <p:nvSpPr>
          <p:cNvPr id="3" name="Content Placeholder 2"/>
          <p:cNvSpPr>
            <a:spLocks noGrp="1"/>
          </p:cNvSpPr>
          <p:nvPr>
            <p:ph sz="half" idx="13"/>
          </p:nvPr>
        </p:nvSpPr>
        <p:spPr>
          <a:xfrm>
            <a:off x="520698" y="2343151"/>
            <a:ext cx="5475290" cy="3232149"/>
          </a:xfrm>
          <a:ln w="28575">
            <a:solidFill>
              <a:srgbClr val="FF0000"/>
            </a:solidFill>
          </a:ln>
        </p:spPr>
        <p:txBody>
          <a:bodyPr/>
          <a:lstStyle/>
          <a:p>
            <a:pPr marL="457200" lvl="0" indent="-457200">
              <a:lnSpc>
                <a:spcPct val="200000"/>
              </a:lnSpc>
              <a:buFont typeface="+mj-lt"/>
              <a:buAutoNum type="arabicPeriod"/>
            </a:pPr>
            <a:r>
              <a:rPr lang="en-US" sz="2000" dirty="0" smtClean="0">
                <a:latin typeface="Times New Roman" pitchFamily="18" charset="0"/>
                <a:cs typeface="Times New Roman" pitchFamily="18" charset="0"/>
              </a:rPr>
              <a:t>Well Positioning without reliable model </a:t>
            </a:r>
          </a:p>
          <a:p>
            <a:pPr marL="457200" indent="-457200">
              <a:lnSpc>
                <a:spcPct val="200000"/>
              </a:lnSpc>
              <a:buFont typeface="+mj-lt"/>
              <a:buAutoNum type="arabicPeriod"/>
            </a:pPr>
            <a:r>
              <a:rPr lang="en-US" sz="2000" dirty="0" smtClean="0">
                <a:latin typeface="Times New Roman" pitchFamily="18" charset="0"/>
                <a:cs typeface="Times New Roman" pitchFamily="18" charset="0"/>
              </a:rPr>
              <a:t>Rock and Fluid Heterogeneity</a:t>
            </a:r>
          </a:p>
          <a:p>
            <a:pPr marL="457200" lvl="0" indent="-457200">
              <a:lnSpc>
                <a:spcPct val="200000"/>
              </a:lnSpc>
              <a:buFont typeface="+mj-lt"/>
              <a:buAutoNum type="arabicPeriod"/>
            </a:pPr>
            <a:r>
              <a:rPr lang="en-US" sz="2000" dirty="0" smtClean="0">
                <a:latin typeface="Times New Roman" pitchFamily="18" charset="0"/>
                <a:cs typeface="Times New Roman" pitchFamily="18" charset="0"/>
              </a:rPr>
              <a:t>Weak Connection of Reservoir and Wellbore</a:t>
            </a:r>
          </a:p>
          <a:p>
            <a:pPr marL="457200" lvl="0" indent="-457200">
              <a:lnSpc>
                <a:spcPct val="200000"/>
              </a:lnSpc>
              <a:buFont typeface="+mj-lt"/>
              <a:buAutoNum type="arabicPeriod"/>
            </a:pPr>
            <a:r>
              <a:rPr lang="en-US" sz="2000" dirty="0" smtClean="0">
                <a:latin typeface="Times New Roman" pitchFamily="18" charset="0"/>
                <a:cs typeface="Times New Roman" pitchFamily="18" charset="0"/>
              </a:rPr>
              <a:t>Precipitation of Solid Particles</a:t>
            </a:r>
          </a:p>
          <a:p>
            <a:endParaRPr lang="en-US" dirty="0" smtClean="0">
              <a:latin typeface="Times New Roman" pitchFamily="18" charset="0"/>
              <a:cs typeface="Times New Roman" pitchFamily="18" charset="0"/>
            </a:endParaRPr>
          </a:p>
          <a:p>
            <a:pPr lvl="0"/>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Text Placeholder 3"/>
          <p:cNvSpPr>
            <a:spLocks noGrp="1"/>
          </p:cNvSpPr>
          <p:nvPr>
            <p:ph type="body" sz="quarter" idx="14"/>
          </p:nvPr>
        </p:nvSpPr>
        <p:spPr>
          <a:xfrm>
            <a:off x="6186713" y="1561963"/>
            <a:ext cx="5475600" cy="781188"/>
          </a:xfrm>
        </p:spPr>
        <p:txBody>
          <a:bodyPr/>
          <a:lstStyle/>
          <a:p>
            <a:r>
              <a:rPr lang="en-US" b="0" dirty="0" smtClean="0">
                <a:latin typeface="Times New Roman" pitchFamily="18" charset="0"/>
                <a:cs typeface="Times New Roman" pitchFamily="18" charset="0"/>
              </a:rPr>
              <a:t>Drilling Base</a:t>
            </a:r>
            <a:endParaRPr lang="en-US" b="0" dirty="0">
              <a:latin typeface="Times New Roman" pitchFamily="18" charset="0"/>
              <a:cs typeface="Times New Roman" pitchFamily="18" charset="0"/>
            </a:endParaRPr>
          </a:p>
        </p:txBody>
      </p:sp>
      <p:sp>
        <p:nvSpPr>
          <p:cNvPr id="5" name="Content Placeholder 4"/>
          <p:cNvSpPr>
            <a:spLocks noGrp="1"/>
          </p:cNvSpPr>
          <p:nvPr>
            <p:ph sz="quarter" idx="15"/>
          </p:nvPr>
        </p:nvSpPr>
        <p:spPr>
          <a:xfrm>
            <a:off x="6186713" y="2343151"/>
            <a:ext cx="5475600" cy="3232149"/>
          </a:xfrm>
          <a:ln w="28575">
            <a:solidFill>
              <a:srgbClr val="FF0000"/>
            </a:solidFill>
          </a:ln>
        </p:spPr>
        <p:txBody>
          <a:bodyPr>
            <a:normAutofit fontScale="92500" lnSpcReduction="10000"/>
          </a:bodyPr>
          <a:lstStyle/>
          <a:p>
            <a:pPr marL="457200" lvl="0" indent="-457200">
              <a:lnSpc>
                <a:spcPct val="200000"/>
              </a:lnSpc>
              <a:buFont typeface="+mj-lt"/>
              <a:buAutoNum type="arabicPeriod"/>
            </a:pPr>
            <a:r>
              <a:rPr lang="en-US" sz="2000" dirty="0" smtClean="0">
                <a:latin typeface="Times New Roman" pitchFamily="18" charset="0"/>
                <a:cs typeface="Times New Roman" pitchFamily="18" charset="0"/>
              </a:rPr>
              <a:t>Weak Connection between Reservoir and Wellbore</a:t>
            </a:r>
          </a:p>
          <a:p>
            <a:pPr marL="457200" lvl="0" indent="-457200">
              <a:lnSpc>
                <a:spcPct val="200000"/>
              </a:lnSpc>
              <a:buFont typeface="+mj-lt"/>
              <a:buAutoNum type="arabicPeriod"/>
            </a:pPr>
            <a:r>
              <a:rPr lang="en-US" sz="2000" dirty="0" smtClean="0">
                <a:latin typeface="Times New Roman" pitchFamily="18" charset="0"/>
                <a:cs typeface="Times New Roman" pitchFamily="18" charset="0"/>
              </a:rPr>
              <a:t>Improper Stimulation </a:t>
            </a:r>
          </a:p>
          <a:p>
            <a:pPr marL="457200" lvl="0" indent="-457200">
              <a:lnSpc>
                <a:spcPct val="200000"/>
              </a:lnSpc>
              <a:buFont typeface="+mj-lt"/>
              <a:buAutoNum type="arabicPeriod"/>
            </a:pPr>
            <a:r>
              <a:rPr lang="en-US" sz="2000" dirty="0" smtClean="0">
                <a:latin typeface="Times New Roman" pitchFamily="18" charset="0"/>
                <a:cs typeface="Times New Roman" pitchFamily="18" charset="0"/>
              </a:rPr>
              <a:t>Lack of Horizontal Completion</a:t>
            </a:r>
          </a:p>
          <a:p>
            <a:pPr marL="457200" lvl="0" indent="-457200">
              <a:lnSpc>
                <a:spcPct val="200000"/>
              </a:lnSpc>
              <a:buFont typeface="+mj-lt"/>
              <a:buAutoNum type="arabicPeriod"/>
            </a:pPr>
            <a:r>
              <a:rPr lang="en-US" sz="2000" dirty="0" smtClean="0">
                <a:latin typeface="Times New Roman" pitchFamily="18" charset="0"/>
                <a:cs typeface="Times New Roman" pitchFamily="18" charset="0"/>
              </a:rPr>
              <a:t>Slotted Liner plays as a barrier</a:t>
            </a:r>
          </a:p>
          <a:p>
            <a:endParaRPr lang="en-US" dirty="0">
              <a:latin typeface="Times New Roman" pitchFamily="18" charset="0"/>
              <a:cs typeface="Times New Roman" pitchFamily="18" charset="0"/>
            </a:endParaRPr>
          </a:p>
        </p:txBody>
      </p:sp>
      <p:sp>
        <p:nvSpPr>
          <p:cNvPr id="8" name="Slide Number Placeholder 7"/>
          <p:cNvSpPr>
            <a:spLocks noGrp="1"/>
          </p:cNvSpPr>
          <p:nvPr>
            <p:ph type="sldNum" sz="quarter" idx="18"/>
          </p:nvPr>
        </p:nvSpPr>
        <p:spPr/>
        <p:txBody>
          <a:bodyPr/>
          <a:lstStyle/>
          <a:p>
            <a:fld id="{8699F50C-BE38-4BD0-BA84-9B090E1F2B9B}" type="slidenum">
              <a:rPr lang="en-IN" smtClean="0"/>
              <a:pPr/>
              <a:t>5</a:t>
            </a:fld>
            <a:endParaRPr lang="en-IN" dirty="0"/>
          </a:p>
        </p:txBody>
      </p:sp>
      <p:sp>
        <p:nvSpPr>
          <p:cNvPr id="9" name="Title 8"/>
          <p:cNvSpPr>
            <a:spLocks noGrp="1"/>
          </p:cNvSpPr>
          <p:nvPr>
            <p:ph type="title"/>
          </p:nvPr>
        </p:nvSpPr>
        <p:spPr/>
        <p:txBody>
          <a:bodyPr/>
          <a:lstStyle/>
          <a:p>
            <a:r>
              <a:rPr lang="en-US" dirty="0" smtClean="0">
                <a:latin typeface="Times New Roman" pitchFamily="18" charset="0"/>
                <a:cs typeface="Times New Roman" pitchFamily="18" charset="0"/>
              </a:rPr>
              <a:t>Challenges </a:t>
            </a:r>
            <a:r>
              <a:rPr lang="en-US" sz="2000" dirty="0" smtClean="0">
                <a:latin typeface="Times New Roman" pitchFamily="18" charset="0"/>
                <a:cs typeface="Times New Roman" pitchFamily="18" charset="0"/>
              </a:rPr>
              <a:t>in West </a:t>
            </a:r>
            <a:r>
              <a:rPr lang="en-US" sz="2000" dirty="0" err="1" smtClean="0">
                <a:latin typeface="Times New Roman" pitchFamily="18" charset="0"/>
                <a:cs typeface="Times New Roman" pitchFamily="18" charset="0"/>
              </a:rPr>
              <a:t>Karoon</a:t>
            </a:r>
            <a:r>
              <a:rPr lang="en-US" sz="2000" dirty="0" smtClean="0">
                <a:latin typeface="Times New Roman" pitchFamily="18" charset="0"/>
                <a:cs typeface="Times New Roman" pitchFamily="18" charset="0"/>
              </a:rPr>
              <a:t> and </a:t>
            </a:r>
            <a:r>
              <a:rPr lang="en-US" sz="2000" dirty="0" err="1" smtClean="0">
                <a:latin typeface="Times New Roman" pitchFamily="18" charset="0"/>
                <a:cs typeface="Times New Roman" pitchFamily="18" charset="0"/>
              </a:rPr>
              <a:t>Anaran</a:t>
            </a:r>
            <a:r>
              <a:rPr lang="en-US" sz="2000" dirty="0" smtClean="0">
                <a:latin typeface="Times New Roman" pitchFamily="18" charset="0"/>
                <a:cs typeface="Times New Roman" pitchFamily="18" charset="0"/>
              </a:rPr>
              <a:t> Oilfield </a:t>
            </a:r>
            <a:endParaRPr lang="en-US" dirty="0">
              <a:latin typeface="Times New Roman" pitchFamily="18" charset="0"/>
              <a:cs typeface="Times New Roman" pitchFamily="18" charset="0"/>
            </a:endParaRPr>
          </a:p>
        </p:txBody>
      </p:sp>
      <p:pic>
        <p:nvPicPr>
          <p:cNvPr id="10" name="Picture 2" descr="Related image"/>
          <p:cNvPicPr>
            <a:picLocks noChangeAspect="1" noChangeArrowheads="1"/>
          </p:cNvPicPr>
          <p:nvPr/>
        </p:nvPicPr>
        <p:blipFill>
          <a:blip r:embed="rId2" cstate="print"/>
          <a:srcRect/>
          <a:stretch>
            <a:fillRect/>
          </a:stretch>
        </p:blipFill>
        <p:spPr bwMode="auto">
          <a:xfrm>
            <a:off x="11115675" y="0"/>
            <a:ext cx="857249" cy="857249"/>
          </a:xfrm>
          <a:prstGeom prst="rect">
            <a:avLst/>
          </a:prstGeom>
          <a:noFill/>
        </p:spPr>
      </p:pic>
      <p:sp>
        <p:nvSpPr>
          <p:cNvPr id="11" name="Action Button: End 10">
            <a:hlinkClick r:id="rId3" action="ppaction://hlinksldjump" highlightClick="1"/>
          </p:cNvPr>
          <p:cNvSpPr/>
          <p:nvPr/>
        </p:nvSpPr>
        <p:spPr>
          <a:xfrm>
            <a:off x="5238750" y="2628900"/>
            <a:ext cx="266700" cy="295275"/>
          </a:xfrm>
          <a:prstGeom prst="actionButtonE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End 11">
            <a:hlinkClick r:id="rId4" action="ppaction://hlinksldjump" highlightClick="1"/>
          </p:cNvPr>
          <p:cNvSpPr/>
          <p:nvPr/>
        </p:nvSpPr>
        <p:spPr>
          <a:xfrm>
            <a:off x="4276725" y="4800600"/>
            <a:ext cx="266700" cy="295275"/>
          </a:xfrm>
          <a:prstGeom prst="actionButtonE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End 14">
            <a:hlinkClick r:id="rId5" action="ppaction://hlinksldjump" highlightClick="1"/>
          </p:cNvPr>
          <p:cNvSpPr/>
          <p:nvPr/>
        </p:nvSpPr>
        <p:spPr>
          <a:xfrm>
            <a:off x="9791700" y="4419600"/>
            <a:ext cx="266700" cy="295275"/>
          </a:xfrm>
          <a:prstGeom prst="actionButtonE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End 15">
            <a:hlinkClick r:id="rId6" action="ppaction://hlinksldjump" highlightClick="1"/>
          </p:cNvPr>
          <p:cNvSpPr/>
          <p:nvPr/>
        </p:nvSpPr>
        <p:spPr>
          <a:xfrm>
            <a:off x="7705725" y="3076575"/>
            <a:ext cx="266700" cy="295275"/>
          </a:xfrm>
          <a:prstGeom prst="actionButtonE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 xmlns:a16="http://schemas.microsoft.com/office/drawing/2014/main" id="{E3E5EE03-FBF6-46F5-8085-716AC6CE1C8C}"/>
              </a:ext>
            </a:extLst>
          </p:cNvPr>
          <p:cNvSpPr>
            <a:spLocks noGrp="1"/>
          </p:cNvSpPr>
          <p:nvPr>
            <p:ph type="title"/>
          </p:nvPr>
        </p:nvSpPr>
        <p:spPr/>
        <p:txBody>
          <a:bodyPr/>
          <a:lstStyle/>
          <a:p>
            <a:r>
              <a:rPr lang="en-ZA" dirty="0" smtClean="0">
                <a:latin typeface="Times New Roman" pitchFamily="18" charset="0"/>
                <a:cs typeface="Times New Roman" pitchFamily="18" charset="0"/>
              </a:rPr>
              <a:t>Technology Demands</a:t>
            </a:r>
            <a:endParaRPr lang="en-IN" b="0" dirty="0">
              <a:latin typeface="Times New Roman" pitchFamily="18" charset="0"/>
              <a:cs typeface="Times New Roman" pitchFamily="18" charset="0"/>
            </a:endParaRPr>
          </a:p>
        </p:txBody>
      </p:sp>
      <p:sp>
        <p:nvSpPr>
          <p:cNvPr id="15" name="Text Placeholder 14">
            <a:extLst>
              <a:ext uri="{FF2B5EF4-FFF2-40B4-BE49-F238E27FC236}">
                <a16:creationId xmlns="" xmlns:a16="http://schemas.microsoft.com/office/drawing/2014/main" id="{24E18385-8BEA-4522-ABAA-5AB38F0D4FC2}"/>
              </a:ext>
            </a:extLst>
          </p:cNvPr>
          <p:cNvSpPr>
            <a:spLocks noGrp="1"/>
          </p:cNvSpPr>
          <p:nvPr>
            <p:ph type="body" idx="1"/>
          </p:nvPr>
        </p:nvSpPr>
        <p:spPr>
          <a:xfrm>
            <a:off x="520698" y="1695313"/>
            <a:ext cx="5475290" cy="781188"/>
          </a:xfrm>
        </p:spPr>
        <p:txBody>
          <a:bodyPr/>
          <a:lstStyle/>
          <a:p>
            <a:r>
              <a:rPr lang="en-IN" dirty="0" smtClean="0">
                <a:latin typeface="Times New Roman" pitchFamily="18" charset="0"/>
                <a:cs typeface="Times New Roman" pitchFamily="18" charset="0"/>
              </a:rPr>
              <a:t>Requested Technologies</a:t>
            </a:r>
            <a:endParaRPr lang="en-IN" dirty="0">
              <a:latin typeface="Times New Roman" pitchFamily="18" charset="0"/>
              <a:cs typeface="Times New Roman" pitchFamily="18" charset="0"/>
            </a:endParaRPr>
          </a:p>
        </p:txBody>
      </p:sp>
      <p:sp>
        <p:nvSpPr>
          <p:cNvPr id="16" name="Content Placeholder 15">
            <a:extLst>
              <a:ext uri="{FF2B5EF4-FFF2-40B4-BE49-F238E27FC236}">
                <a16:creationId xmlns="" xmlns:a16="http://schemas.microsoft.com/office/drawing/2014/main" id="{1DCFA8A2-3FB8-48CA-933D-0800A9D2A2A2}"/>
              </a:ext>
            </a:extLst>
          </p:cNvPr>
          <p:cNvSpPr>
            <a:spLocks noGrp="1"/>
          </p:cNvSpPr>
          <p:nvPr>
            <p:ph sz="half" idx="13"/>
          </p:nvPr>
        </p:nvSpPr>
        <p:spPr>
          <a:xfrm>
            <a:off x="520698" y="2524126"/>
            <a:ext cx="5475290" cy="3594100"/>
          </a:xfrm>
          <a:ln w="28575">
            <a:solidFill>
              <a:srgbClr val="FF0000"/>
            </a:solidFill>
          </a:ln>
        </p:spPr>
        <p:txBody>
          <a:bodyPr>
            <a:normAutofit lnSpcReduction="10000"/>
          </a:bodyPr>
          <a:lstStyle/>
          <a:p>
            <a:pPr>
              <a:lnSpc>
                <a:spcPct val="100000"/>
              </a:lnSpc>
              <a:buClr>
                <a:schemeClr val="accent2"/>
              </a:buClr>
            </a:pPr>
            <a:r>
              <a:rPr lang="en-US" sz="2000" dirty="0" smtClean="0">
                <a:latin typeface="Times New Roman" pitchFamily="18" charset="0"/>
                <a:cs typeface="Times New Roman" pitchFamily="18" charset="0"/>
              </a:rPr>
              <a:t>Design an Intelligent Stimulation technique</a:t>
            </a:r>
          </a:p>
          <a:p>
            <a:pPr>
              <a:lnSpc>
                <a:spcPct val="100000"/>
              </a:lnSpc>
              <a:buClr>
                <a:schemeClr val="accent2"/>
              </a:buClr>
            </a:pPr>
            <a:r>
              <a:rPr lang="en-US" sz="2000" dirty="0" smtClean="0">
                <a:latin typeface="Times New Roman" pitchFamily="18" charset="0"/>
                <a:cs typeface="Times New Roman" pitchFamily="18" charset="0"/>
              </a:rPr>
              <a:t>Design a Hydraulic Fracturing or BM </a:t>
            </a:r>
          </a:p>
          <a:p>
            <a:pPr>
              <a:lnSpc>
                <a:spcPct val="100000"/>
              </a:lnSpc>
              <a:buClr>
                <a:schemeClr val="accent2"/>
              </a:buClr>
            </a:pPr>
            <a:r>
              <a:rPr lang="en-US" sz="2000" dirty="0" smtClean="0">
                <a:latin typeface="Times New Roman" pitchFamily="18" charset="0"/>
                <a:cs typeface="Times New Roman" pitchFamily="18" charset="0"/>
              </a:rPr>
              <a:t>Design a 3D Geomechanical Model</a:t>
            </a:r>
          </a:p>
          <a:p>
            <a:pPr>
              <a:lnSpc>
                <a:spcPct val="100000"/>
              </a:lnSpc>
              <a:buClr>
                <a:schemeClr val="accent2"/>
              </a:buClr>
            </a:pPr>
            <a:r>
              <a:rPr lang="en-US" sz="2000" dirty="0" smtClean="0">
                <a:latin typeface="Times New Roman" pitchFamily="18" charset="0"/>
                <a:cs typeface="Times New Roman" pitchFamily="18" charset="0"/>
              </a:rPr>
              <a:t>Horizontal PLT &amp; Horizontal Completion Technology</a:t>
            </a:r>
          </a:p>
          <a:p>
            <a:pPr>
              <a:lnSpc>
                <a:spcPct val="100000"/>
              </a:lnSpc>
              <a:buClr>
                <a:schemeClr val="accent2"/>
              </a:buClr>
            </a:pPr>
            <a:r>
              <a:rPr lang="en-US" sz="2000" dirty="0" smtClean="0">
                <a:latin typeface="Times New Roman" pitchFamily="18" charset="0"/>
                <a:cs typeface="Times New Roman" pitchFamily="18" charset="0"/>
              </a:rPr>
              <a:t> Insitu Upgrading of  Heavy Oil</a:t>
            </a:r>
          </a:p>
          <a:p>
            <a:pPr>
              <a:lnSpc>
                <a:spcPct val="100000"/>
              </a:lnSpc>
              <a:buClr>
                <a:schemeClr val="accent2"/>
              </a:buClr>
            </a:pPr>
            <a:r>
              <a:rPr lang="en-US" sz="2000" dirty="0" smtClean="0">
                <a:latin typeface="Times New Roman" pitchFamily="18" charset="0"/>
                <a:cs typeface="Times New Roman" pitchFamily="18" charset="0"/>
              </a:rPr>
              <a:t>Design of Asphaltene Treatment  Package</a:t>
            </a:r>
          </a:p>
          <a:p>
            <a:pPr>
              <a:lnSpc>
                <a:spcPct val="100000"/>
              </a:lnSpc>
              <a:buClr>
                <a:schemeClr val="accent2"/>
              </a:buClr>
            </a:pPr>
            <a:r>
              <a:rPr lang="en-US" sz="2000" dirty="0" smtClean="0">
                <a:latin typeface="Times New Roman" pitchFamily="18" charset="0"/>
                <a:cs typeface="Times New Roman" pitchFamily="18" charset="0"/>
              </a:rPr>
              <a:t>Solar Lighting Panel</a:t>
            </a:r>
          </a:p>
          <a:p>
            <a:pPr>
              <a:lnSpc>
                <a:spcPct val="100000"/>
              </a:lnSpc>
              <a:buClr>
                <a:schemeClr val="accent2"/>
              </a:buClr>
            </a:pPr>
            <a:r>
              <a:rPr lang="en-US" sz="2000" dirty="0" smtClean="0">
                <a:latin typeface="Times New Roman" pitchFamily="18" charset="0"/>
                <a:cs typeface="Times New Roman" pitchFamily="18" charset="0"/>
              </a:rPr>
              <a:t>Geo-steering Drilling Technology</a:t>
            </a:r>
          </a:p>
          <a:p>
            <a:pPr>
              <a:lnSpc>
                <a:spcPct val="100000"/>
              </a:lnSpc>
              <a:buClr>
                <a:schemeClr val="accent2"/>
              </a:buClr>
            </a:pPr>
            <a:endParaRPr lang="en-US" sz="2000" dirty="0" smtClean="0">
              <a:latin typeface="Times New Roman" pitchFamily="18" charset="0"/>
              <a:cs typeface="Times New Roman" pitchFamily="18" charset="0"/>
            </a:endParaRPr>
          </a:p>
          <a:p>
            <a:pPr>
              <a:lnSpc>
                <a:spcPct val="100000"/>
              </a:lnSpc>
              <a:buClr>
                <a:schemeClr val="accent2"/>
              </a:buClr>
            </a:pPr>
            <a:endParaRPr lang="en-IN" sz="2000" dirty="0">
              <a:latin typeface="Times New Roman" pitchFamily="18" charset="0"/>
              <a:cs typeface="Times New Roman" pitchFamily="18" charset="0"/>
            </a:endParaRPr>
          </a:p>
        </p:txBody>
      </p:sp>
      <p:pic>
        <p:nvPicPr>
          <p:cNvPr id="12" name="Content Placeholder 11" descr="Engineering-Solutions-940x350-cropped.jpg"/>
          <p:cNvPicPr>
            <a:picLocks noGrp="1" noChangeAspect="1"/>
          </p:cNvPicPr>
          <p:nvPr>
            <p:ph sz="quarter" idx="15"/>
          </p:nvPr>
        </p:nvPicPr>
        <p:blipFill>
          <a:blip r:embed="rId2" cstate="print"/>
          <a:stretch>
            <a:fillRect/>
          </a:stretch>
        </p:blipFill>
        <p:spPr>
          <a:xfrm>
            <a:off x="6125502" y="2514600"/>
            <a:ext cx="5073268" cy="3609974"/>
          </a:xfrm>
        </p:spPr>
      </p:pic>
      <p:sp>
        <p:nvSpPr>
          <p:cNvPr id="21" name="Slide Number Placeholder 5">
            <a:extLst>
              <a:ext uri="{FF2B5EF4-FFF2-40B4-BE49-F238E27FC236}">
                <a16:creationId xmlns=""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IN" smtClean="0"/>
              <a:pPr/>
              <a:t>6</a:t>
            </a:fld>
            <a:endParaRPr lang="en-IN" dirty="0"/>
          </a:p>
        </p:txBody>
      </p:sp>
      <p:pic>
        <p:nvPicPr>
          <p:cNvPr id="10" name="Picture 2" descr="Related image"/>
          <p:cNvPicPr>
            <a:picLocks noChangeAspect="1" noChangeArrowheads="1"/>
          </p:cNvPicPr>
          <p:nvPr/>
        </p:nvPicPr>
        <p:blipFill>
          <a:blip r:embed="rId3" cstate="print"/>
          <a:srcRect/>
          <a:stretch>
            <a:fillRect/>
          </a:stretch>
        </p:blipFill>
        <p:spPr bwMode="auto">
          <a:xfrm>
            <a:off x="11115675" y="0"/>
            <a:ext cx="857249" cy="857249"/>
          </a:xfrm>
          <a:prstGeom prst="rect">
            <a:avLst/>
          </a:prstGeom>
          <a:noFill/>
        </p:spPr>
      </p:pic>
    </p:spTree>
    <p:extLst>
      <p:ext uri="{BB962C8B-B14F-4D97-AF65-F5344CB8AC3E}">
        <p14:creationId xmlns:p14="http://schemas.microsoft.com/office/powerpoint/2010/main" val="389151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500"/>
                                        <p:tgtEl>
                                          <p:spTgt spid="1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strips(downLeft)">
                                      <p:cBhvr>
                                        <p:cTn id="10" dur="500"/>
                                        <p:tgtEl>
                                          <p:spTgt spid="15">
                                            <p:txEl>
                                              <p:pRg st="0" end="0"/>
                                            </p:txEl>
                                          </p:spTgt>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6">
                                            <p:bg/>
                                          </p:spTgt>
                                        </p:tgtEl>
                                        <p:attrNameLst>
                                          <p:attrName>style.visibility</p:attrName>
                                        </p:attrNameLst>
                                      </p:cBhvr>
                                      <p:to>
                                        <p:strVal val="visible"/>
                                      </p:to>
                                    </p:set>
                                    <p:animEffect transition="in" filter="strips(downLeft)">
                                      <p:cBhvr>
                                        <p:cTn id="13" dur="500"/>
                                        <p:tgtEl>
                                          <p:spTgt spid="16">
                                            <p:bg/>
                                          </p:spTgt>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strips(downLeft)">
                                      <p:cBhvr>
                                        <p:cTn id="16" dur="500"/>
                                        <p:tgtEl>
                                          <p:spTgt spid="16">
                                            <p:txEl>
                                              <p:pRg st="0" end="0"/>
                                            </p:txEl>
                                          </p:spTgt>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Effect transition="in" filter="strips(downLeft)">
                                      <p:cBhvr>
                                        <p:cTn id="19" dur="500"/>
                                        <p:tgtEl>
                                          <p:spTgt spid="16">
                                            <p:txEl>
                                              <p:pRg st="1" end="1"/>
                                            </p:txEl>
                                          </p:spTgt>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strips(downLeft)">
                                      <p:cBhvr>
                                        <p:cTn id="22" dur="500"/>
                                        <p:tgtEl>
                                          <p:spTgt spid="16">
                                            <p:txEl>
                                              <p:pRg st="2" end="2"/>
                                            </p:txEl>
                                          </p:spTgt>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animEffect transition="in" filter="strips(downLeft)">
                                      <p:cBhvr>
                                        <p:cTn id="25" dur="500"/>
                                        <p:tgtEl>
                                          <p:spTgt spid="16">
                                            <p:txEl>
                                              <p:pRg st="3" end="3"/>
                                            </p:txEl>
                                          </p:spTgt>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16">
                                            <p:txEl>
                                              <p:pRg st="4" end="4"/>
                                            </p:txEl>
                                          </p:spTgt>
                                        </p:tgtEl>
                                        <p:attrNameLst>
                                          <p:attrName>style.visibility</p:attrName>
                                        </p:attrNameLst>
                                      </p:cBhvr>
                                      <p:to>
                                        <p:strVal val="visible"/>
                                      </p:to>
                                    </p:set>
                                    <p:animEffect transition="in" filter="strips(downLeft)">
                                      <p:cBhvr>
                                        <p:cTn id="28" dur="500"/>
                                        <p:tgtEl>
                                          <p:spTgt spid="16">
                                            <p:txEl>
                                              <p:pRg st="4" end="4"/>
                                            </p:txEl>
                                          </p:spTgt>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16">
                                            <p:txEl>
                                              <p:pRg st="5" end="5"/>
                                            </p:txEl>
                                          </p:spTgt>
                                        </p:tgtEl>
                                        <p:attrNameLst>
                                          <p:attrName>style.visibility</p:attrName>
                                        </p:attrNameLst>
                                      </p:cBhvr>
                                      <p:to>
                                        <p:strVal val="visible"/>
                                      </p:to>
                                    </p:set>
                                    <p:animEffect transition="in" filter="strips(downLeft)">
                                      <p:cBhvr>
                                        <p:cTn id="31" dur="500"/>
                                        <p:tgtEl>
                                          <p:spTgt spid="16">
                                            <p:txEl>
                                              <p:pRg st="5" end="5"/>
                                            </p:txEl>
                                          </p:spTgt>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16">
                                            <p:txEl>
                                              <p:pRg st="6" end="6"/>
                                            </p:txEl>
                                          </p:spTgt>
                                        </p:tgtEl>
                                        <p:attrNameLst>
                                          <p:attrName>style.visibility</p:attrName>
                                        </p:attrNameLst>
                                      </p:cBhvr>
                                      <p:to>
                                        <p:strVal val="visible"/>
                                      </p:to>
                                    </p:set>
                                    <p:animEffect transition="in" filter="strips(downLeft)">
                                      <p:cBhvr>
                                        <p:cTn id="34" dur="500"/>
                                        <p:tgtEl>
                                          <p:spTgt spid="16">
                                            <p:txEl>
                                              <p:pRg st="6" end="6"/>
                                            </p:txEl>
                                          </p:spTgt>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16">
                                            <p:txEl>
                                              <p:pRg st="7" end="7"/>
                                            </p:txEl>
                                          </p:spTgt>
                                        </p:tgtEl>
                                        <p:attrNameLst>
                                          <p:attrName>style.visibility</p:attrName>
                                        </p:attrNameLst>
                                      </p:cBhvr>
                                      <p:to>
                                        <p:strVal val="visible"/>
                                      </p:to>
                                    </p:set>
                                    <p:animEffect transition="in" filter="strips(downLeft)">
                                      <p:cBhvr>
                                        <p:cTn id="37" dur="500"/>
                                        <p:tgtEl>
                                          <p:spTgt spid="16">
                                            <p:txEl>
                                              <p:pRg st="7" end="7"/>
                                            </p:txEl>
                                          </p:spTgt>
                                        </p:tgtEl>
                                      </p:cBhvr>
                                    </p:animEffect>
                                  </p:childTnLst>
                                </p:cTn>
                              </p:par>
                              <p:par>
                                <p:cTn id="38" presetID="18" presetClass="entr" presetSubtype="12"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strips(downLeft)">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bldP spid="16"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6">
            <a:extLst>
              <a:ext uri="{FF2B5EF4-FFF2-40B4-BE49-F238E27FC236}">
                <a16:creationId xmlns="" xmlns:a16="http://schemas.microsoft.com/office/drawing/2014/main" id="{BA026684-ED32-4C82-8EFB-03E9E047EA33}"/>
              </a:ext>
            </a:extLst>
          </p:cNvPr>
          <p:cNvPicPr>
            <a:picLocks noGrp="1" noChangeAspect="1"/>
          </p:cNvPicPr>
          <p:nvPr>
            <p:ph type="pic" sz="quarter" idx="13"/>
          </p:nvPr>
        </p:nvPicPr>
        <p:blipFill>
          <a:blip r:embed="rId2" cstate="print"/>
          <a:srcRect l="20784" r="20784"/>
          <a:stretch>
            <a:fillRect/>
          </a:stretch>
        </p:blipFill>
        <p:spPr>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sp>
        <p:nvSpPr>
          <p:cNvPr id="19" name="Hexagon 18" descr="Solid dark colored hexagon in the middle of image accent">
            <a:extLst>
              <a:ext uri="{FF2B5EF4-FFF2-40B4-BE49-F238E27FC236}">
                <a16:creationId xmlns="" xmlns:a16="http://schemas.microsoft.com/office/drawing/2014/main" id="{7CE8B54A-D8B2-498F-ACFB-31AC2DEB83FA}"/>
              </a:ext>
            </a:extLst>
          </p:cNvPr>
          <p:cNvSpPr/>
          <p:nvPr/>
        </p:nvSpPr>
        <p:spPr>
          <a:xfrm rot="16200000">
            <a:off x="2679702" y="2388914"/>
            <a:ext cx="2412998" cy="2080172"/>
          </a:xfrm>
          <a:prstGeom prst="hexagon">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TextBox 20">
            <a:extLst>
              <a:ext uri="{FF2B5EF4-FFF2-40B4-BE49-F238E27FC236}">
                <a16:creationId xmlns="" xmlns:a16="http://schemas.microsoft.com/office/drawing/2014/main" id="{A20626FA-81E3-4C45-BF2D-D52CF6D96238}"/>
              </a:ext>
            </a:extLst>
          </p:cNvPr>
          <p:cNvSpPr txBox="1"/>
          <p:nvPr/>
        </p:nvSpPr>
        <p:spPr>
          <a:xfrm>
            <a:off x="2847903" y="3112806"/>
            <a:ext cx="2093843" cy="707886"/>
          </a:xfrm>
          <a:prstGeom prst="rect">
            <a:avLst/>
          </a:prstGeom>
          <a:noFill/>
        </p:spPr>
        <p:txBody>
          <a:bodyPr wrap="none" rtlCol="0">
            <a:spAutoFit/>
          </a:bodyPr>
          <a:lstStyle/>
          <a:p>
            <a:r>
              <a:rPr lang="en-US" sz="4000" b="1" dirty="0" smtClean="0">
                <a:solidFill>
                  <a:schemeClr val="bg1"/>
                </a:solidFill>
                <a:latin typeface="Arial Black" panose="020B0A04020102020204" pitchFamily="34" charset="0"/>
              </a:rPr>
              <a:t>PEDEC</a:t>
            </a:r>
            <a:endParaRPr lang="en-IN" sz="4000" b="1" dirty="0">
              <a:solidFill>
                <a:schemeClr val="bg1"/>
              </a:solidFill>
              <a:latin typeface="Arial Black" panose="020B0A04020102020204" pitchFamily="34" charset="0"/>
            </a:endParaRPr>
          </a:p>
        </p:txBody>
      </p:sp>
      <p:sp>
        <p:nvSpPr>
          <p:cNvPr id="8" name="Title 7">
            <a:extLst>
              <a:ext uri="{FF2B5EF4-FFF2-40B4-BE49-F238E27FC236}">
                <a16:creationId xmlns="" xmlns:a16="http://schemas.microsoft.com/office/drawing/2014/main" id="{8B6C5EAB-81FF-4827-A160-22F4363C611A}"/>
              </a:ext>
            </a:extLst>
          </p:cNvPr>
          <p:cNvSpPr>
            <a:spLocks noGrp="1"/>
          </p:cNvSpPr>
          <p:nvPr>
            <p:ph type="ctrTitle"/>
          </p:nvPr>
        </p:nvSpPr>
        <p:spPr/>
        <p:txBody>
          <a:bodyPr/>
          <a:lstStyle/>
          <a:p>
            <a:r>
              <a:rPr lang="en-IN" dirty="0">
                <a:solidFill>
                  <a:schemeClr val="tx2">
                    <a:lumMod val="75000"/>
                  </a:schemeClr>
                </a:solidFill>
              </a:rPr>
              <a:t>Thank </a:t>
            </a:r>
            <a:r>
              <a:rPr lang="en-IN" b="0" dirty="0">
                <a:solidFill>
                  <a:schemeClr val="tx2">
                    <a:lumMod val="75000"/>
                  </a:schemeClr>
                </a:solidFill>
              </a:rPr>
              <a:t>You.</a:t>
            </a:r>
          </a:p>
        </p:txBody>
      </p:sp>
      <p:sp>
        <p:nvSpPr>
          <p:cNvPr id="14" name="Text Placeholder 13">
            <a:extLst>
              <a:ext uri="{FF2B5EF4-FFF2-40B4-BE49-F238E27FC236}">
                <a16:creationId xmlns="" xmlns:a16="http://schemas.microsoft.com/office/drawing/2014/main" id="{B6611344-9447-438E-873C-299AF4110B03}"/>
              </a:ext>
            </a:extLst>
          </p:cNvPr>
          <p:cNvSpPr>
            <a:spLocks noGrp="1"/>
          </p:cNvSpPr>
          <p:nvPr>
            <p:ph type="body" sz="quarter" idx="15"/>
          </p:nvPr>
        </p:nvSpPr>
        <p:spPr/>
        <p:txBody>
          <a:bodyPr>
            <a:normAutofit fontScale="92500" lnSpcReduction="20000"/>
          </a:bodyPr>
          <a:lstStyle/>
          <a:p>
            <a:r>
              <a:rPr lang="en-IN" dirty="0" err="1" smtClean="0"/>
              <a:t>Hojjat</a:t>
            </a:r>
            <a:r>
              <a:rPr lang="en-IN" dirty="0" smtClean="0"/>
              <a:t> </a:t>
            </a:r>
            <a:r>
              <a:rPr lang="en-IN" dirty="0" err="1" smtClean="0"/>
              <a:t>Noruzi</a:t>
            </a:r>
            <a:endParaRPr lang="en-IN" dirty="0"/>
          </a:p>
        </p:txBody>
      </p:sp>
      <p:sp>
        <p:nvSpPr>
          <p:cNvPr id="15" name="Text Placeholder 14">
            <a:extLst>
              <a:ext uri="{FF2B5EF4-FFF2-40B4-BE49-F238E27FC236}">
                <a16:creationId xmlns="" xmlns:a16="http://schemas.microsoft.com/office/drawing/2014/main" id="{7A3FB895-3D21-4707-8EDE-3F825906DE41}"/>
              </a:ext>
            </a:extLst>
          </p:cNvPr>
          <p:cNvSpPr>
            <a:spLocks noGrp="1"/>
          </p:cNvSpPr>
          <p:nvPr>
            <p:ph type="body" sz="quarter" idx="16"/>
          </p:nvPr>
        </p:nvSpPr>
        <p:spPr/>
        <p:txBody>
          <a:bodyPr>
            <a:normAutofit fontScale="92500" lnSpcReduction="20000"/>
          </a:bodyPr>
          <a:lstStyle/>
          <a:p>
            <a:r>
              <a:rPr lang="en-ZA" dirty="0" smtClean="0"/>
              <a:t>+98-9122301102</a:t>
            </a:r>
            <a:endParaRPr lang="en-ZA" dirty="0"/>
          </a:p>
        </p:txBody>
      </p:sp>
      <p:sp>
        <p:nvSpPr>
          <p:cNvPr id="23" name="Text Placeholder 22">
            <a:extLst>
              <a:ext uri="{FF2B5EF4-FFF2-40B4-BE49-F238E27FC236}">
                <a16:creationId xmlns="" xmlns:a16="http://schemas.microsoft.com/office/drawing/2014/main" id="{A0B41C33-430D-4B31-A546-F85646919475}"/>
              </a:ext>
            </a:extLst>
          </p:cNvPr>
          <p:cNvSpPr>
            <a:spLocks noGrp="1"/>
          </p:cNvSpPr>
          <p:nvPr>
            <p:ph type="body" sz="quarter" idx="17"/>
          </p:nvPr>
        </p:nvSpPr>
        <p:spPr/>
        <p:txBody>
          <a:bodyPr>
            <a:normAutofit fontScale="92500" lnSpcReduction="20000"/>
          </a:bodyPr>
          <a:lstStyle/>
          <a:p>
            <a:r>
              <a:rPr lang="en-IN" dirty="0" smtClean="0"/>
              <a:t>hnurozi@yahoo.ca</a:t>
            </a:r>
            <a:endParaRPr lang="en-IN" dirty="0"/>
          </a:p>
        </p:txBody>
      </p:sp>
      <p:sp>
        <p:nvSpPr>
          <p:cNvPr id="24" name="Text Placeholder 23">
            <a:extLst>
              <a:ext uri="{FF2B5EF4-FFF2-40B4-BE49-F238E27FC236}">
                <a16:creationId xmlns="" xmlns:a16="http://schemas.microsoft.com/office/drawing/2014/main" id="{E62065D0-127B-4884-9760-D1FFEC38A6F9}"/>
              </a:ext>
            </a:extLst>
          </p:cNvPr>
          <p:cNvSpPr>
            <a:spLocks noGrp="1"/>
          </p:cNvSpPr>
          <p:nvPr>
            <p:ph type="body" sz="quarter" idx="18"/>
          </p:nvPr>
        </p:nvSpPr>
        <p:spPr/>
        <p:txBody>
          <a:bodyPr>
            <a:normAutofit fontScale="92500" lnSpcReduction="20000"/>
          </a:bodyPr>
          <a:lstStyle/>
          <a:p>
            <a:r>
              <a:rPr lang="en-IN" dirty="0" smtClean="0"/>
              <a:t>www.pedec.ir</a:t>
            </a:r>
            <a:endParaRPr lang="en-IN" dirty="0"/>
          </a:p>
        </p:txBody>
      </p:sp>
    </p:spTree>
    <p:extLst>
      <p:ext uri="{BB962C8B-B14F-4D97-AF65-F5344CB8AC3E}">
        <p14:creationId xmlns:p14="http://schemas.microsoft.com/office/powerpoint/2010/main" val="2260955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1"/>
            <a:ext cx="6583680" cy="6839463"/>
          </a:xfrm>
          <a:prstGeom prst="rect">
            <a:avLst/>
          </a:prstGeom>
          <a:noFill/>
          <a:ln w="9525">
            <a:noFill/>
            <a:miter lim="800000"/>
            <a:headEnd/>
            <a:tailEnd/>
          </a:ln>
        </p:spPr>
      </p:pic>
      <p:sp>
        <p:nvSpPr>
          <p:cNvPr id="9" name="Oval 8">
            <a:hlinkClick r:id="" action="ppaction://noaction"/>
          </p:cNvPr>
          <p:cNvSpPr/>
          <p:nvPr/>
        </p:nvSpPr>
        <p:spPr>
          <a:xfrm>
            <a:off x="2824480" y="288036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320800" y="615696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hlinkClick r:id="" action="ppaction://noaction"/>
          </p:cNvPr>
          <p:cNvSpPr/>
          <p:nvPr/>
        </p:nvSpPr>
        <p:spPr>
          <a:xfrm>
            <a:off x="1808480" y="297180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hlinkClick r:id="" action="ppaction://noaction"/>
          </p:cNvPr>
          <p:cNvSpPr/>
          <p:nvPr/>
        </p:nvSpPr>
        <p:spPr>
          <a:xfrm>
            <a:off x="3129280" y="265176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hlinkClick r:id="" action="ppaction://noaction"/>
          </p:cNvPr>
          <p:cNvSpPr/>
          <p:nvPr/>
        </p:nvSpPr>
        <p:spPr>
          <a:xfrm>
            <a:off x="2946400" y="160020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hlinkClick r:id="" action="ppaction://noaction"/>
          </p:cNvPr>
          <p:cNvSpPr/>
          <p:nvPr/>
        </p:nvSpPr>
        <p:spPr>
          <a:xfrm>
            <a:off x="3129280" y="30480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hlinkClick r:id="" action="ppaction://noaction"/>
          </p:cNvPr>
          <p:cNvSpPr/>
          <p:nvPr/>
        </p:nvSpPr>
        <p:spPr>
          <a:xfrm>
            <a:off x="2032000" y="60960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hlinkClick r:id="" action="ppaction://noaction"/>
          </p:cNvPr>
          <p:cNvSpPr/>
          <p:nvPr/>
        </p:nvSpPr>
        <p:spPr>
          <a:xfrm>
            <a:off x="2113280" y="99060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hlinkClick r:id="" action="ppaction://noaction"/>
          </p:cNvPr>
          <p:cNvSpPr/>
          <p:nvPr/>
        </p:nvSpPr>
        <p:spPr>
          <a:xfrm>
            <a:off x="2926080" y="38100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hlinkClick r:id="" action="ppaction://noaction"/>
          </p:cNvPr>
          <p:cNvSpPr/>
          <p:nvPr/>
        </p:nvSpPr>
        <p:spPr>
          <a:xfrm>
            <a:off x="1910080" y="91440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hlinkClick r:id="" action="ppaction://noaction"/>
          </p:cNvPr>
          <p:cNvSpPr/>
          <p:nvPr/>
        </p:nvSpPr>
        <p:spPr>
          <a:xfrm>
            <a:off x="2011680" y="213360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hlinkClick r:id="" action="ppaction://noaction"/>
          </p:cNvPr>
          <p:cNvSpPr/>
          <p:nvPr/>
        </p:nvSpPr>
        <p:spPr>
          <a:xfrm>
            <a:off x="2519680" y="143256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hlinkClick r:id="" action="ppaction://noaction"/>
          </p:cNvPr>
          <p:cNvSpPr/>
          <p:nvPr/>
        </p:nvSpPr>
        <p:spPr>
          <a:xfrm>
            <a:off x="2032000" y="36576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hlinkClick r:id="" action="ppaction://noaction"/>
          </p:cNvPr>
          <p:cNvSpPr/>
          <p:nvPr/>
        </p:nvSpPr>
        <p:spPr>
          <a:xfrm>
            <a:off x="2519680" y="67056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hlinkClick r:id="" action="ppaction://noaction"/>
          </p:cNvPr>
          <p:cNvSpPr/>
          <p:nvPr/>
        </p:nvSpPr>
        <p:spPr>
          <a:xfrm>
            <a:off x="3352800" y="68580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hlinkClick r:id="" action="ppaction://noaction"/>
          </p:cNvPr>
          <p:cNvSpPr/>
          <p:nvPr/>
        </p:nvSpPr>
        <p:spPr>
          <a:xfrm>
            <a:off x="2926080" y="129540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946400" y="99060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hlinkClick r:id="" action="ppaction://noaction"/>
          </p:cNvPr>
          <p:cNvSpPr/>
          <p:nvPr/>
        </p:nvSpPr>
        <p:spPr>
          <a:xfrm>
            <a:off x="2336800" y="67056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316480" y="91440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032000" y="129540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hlinkClick r:id="" action="ppaction://noaction"/>
          </p:cNvPr>
          <p:cNvSpPr/>
          <p:nvPr/>
        </p:nvSpPr>
        <p:spPr>
          <a:xfrm>
            <a:off x="2743200" y="60960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hlinkClick r:id="" action="ppaction://noaction"/>
          </p:cNvPr>
          <p:cNvSpPr/>
          <p:nvPr/>
        </p:nvSpPr>
        <p:spPr>
          <a:xfrm>
            <a:off x="2316480" y="106680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hlinkClick r:id="" action="ppaction://noaction"/>
          </p:cNvPr>
          <p:cNvSpPr/>
          <p:nvPr/>
        </p:nvSpPr>
        <p:spPr>
          <a:xfrm>
            <a:off x="2621280" y="129540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519680" y="128016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hlinkClick r:id="" action="ppaction://noaction"/>
          </p:cNvPr>
          <p:cNvSpPr/>
          <p:nvPr/>
        </p:nvSpPr>
        <p:spPr>
          <a:xfrm>
            <a:off x="2926080" y="417576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hlinkClick r:id="" action="ppaction://noaction"/>
          </p:cNvPr>
          <p:cNvSpPr/>
          <p:nvPr/>
        </p:nvSpPr>
        <p:spPr>
          <a:xfrm>
            <a:off x="2540000" y="463296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hlinkClick r:id="" action="ppaction://noaction"/>
          </p:cNvPr>
          <p:cNvSpPr/>
          <p:nvPr/>
        </p:nvSpPr>
        <p:spPr>
          <a:xfrm>
            <a:off x="2418080" y="379476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336800" y="547116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2400" y="-3429000"/>
            <a:ext cx="5588000" cy="1059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3" name="Oval 92">
            <a:hlinkClick r:id="" action="ppaction://noaction"/>
          </p:cNvPr>
          <p:cNvSpPr/>
          <p:nvPr/>
        </p:nvSpPr>
        <p:spPr>
          <a:xfrm>
            <a:off x="9247049" y="303276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hlinkClick r:id="" action="ppaction://noaction"/>
          </p:cNvPr>
          <p:cNvSpPr/>
          <p:nvPr/>
        </p:nvSpPr>
        <p:spPr>
          <a:xfrm>
            <a:off x="7743369" y="630936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hlinkClick r:id="" action="ppaction://noaction"/>
          </p:cNvPr>
          <p:cNvSpPr/>
          <p:nvPr/>
        </p:nvSpPr>
        <p:spPr>
          <a:xfrm>
            <a:off x="8231049" y="312420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hlinkClick r:id="" action="ppaction://noaction"/>
          </p:cNvPr>
          <p:cNvSpPr/>
          <p:nvPr/>
        </p:nvSpPr>
        <p:spPr>
          <a:xfrm>
            <a:off x="9551849" y="280416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hlinkClick r:id="" action="ppaction://noaction"/>
          </p:cNvPr>
          <p:cNvSpPr/>
          <p:nvPr/>
        </p:nvSpPr>
        <p:spPr>
          <a:xfrm>
            <a:off x="9368969" y="175260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hlinkClick r:id="" action="ppaction://noaction"/>
          </p:cNvPr>
          <p:cNvSpPr/>
          <p:nvPr/>
        </p:nvSpPr>
        <p:spPr>
          <a:xfrm>
            <a:off x="9551849" y="45720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hlinkClick r:id="" action="ppaction://noaction"/>
          </p:cNvPr>
          <p:cNvSpPr/>
          <p:nvPr/>
        </p:nvSpPr>
        <p:spPr>
          <a:xfrm>
            <a:off x="8454569" y="76200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hlinkClick r:id="" action="ppaction://noaction"/>
          </p:cNvPr>
          <p:cNvSpPr/>
          <p:nvPr/>
        </p:nvSpPr>
        <p:spPr>
          <a:xfrm>
            <a:off x="8535849" y="114300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hlinkClick r:id="" action="ppaction://noaction"/>
          </p:cNvPr>
          <p:cNvSpPr/>
          <p:nvPr/>
        </p:nvSpPr>
        <p:spPr>
          <a:xfrm>
            <a:off x="9348649" y="53340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hlinkClick r:id="" action="ppaction://noaction"/>
          </p:cNvPr>
          <p:cNvSpPr/>
          <p:nvPr/>
        </p:nvSpPr>
        <p:spPr>
          <a:xfrm>
            <a:off x="8332649" y="106680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hlinkClick r:id="" action="ppaction://noaction"/>
          </p:cNvPr>
          <p:cNvSpPr/>
          <p:nvPr/>
        </p:nvSpPr>
        <p:spPr>
          <a:xfrm>
            <a:off x="8434249" y="228600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hlinkClick r:id="" action="ppaction://noaction"/>
          </p:cNvPr>
          <p:cNvSpPr/>
          <p:nvPr/>
        </p:nvSpPr>
        <p:spPr>
          <a:xfrm>
            <a:off x="8942249" y="158496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hlinkClick r:id="" action="ppaction://noaction"/>
          </p:cNvPr>
          <p:cNvSpPr/>
          <p:nvPr/>
        </p:nvSpPr>
        <p:spPr>
          <a:xfrm>
            <a:off x="8454569" y="51816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hlinkClick r:id="" action="ppaction://noaction"/>
          </p:cNvPr>
          <p:cNvSpPr/>
          <p:nvPr/>
        </p:nvSpPr>
        <p:spPr>
          <a:xfrm>
            <a:off x="8942249" y="82296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hlinkClick r:id="" action="ppaction://noaction"/>
          </p:cNvPr>
          <p:cNvSpPr/>
          <p:nvPr/>
        </p:nvSpPr>
        <p:spPr>
          <a:xfrm>
            <a:off x="9775369" y="83820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hlinkClick r:id="" action="ppaction://noaction"/>
          </p:cNvPr>
          <p:cNvSpPr/>
          <p:nvPr/>
        </p:nvSpPr>
        <p:spPr>
          <a:xfrm>
            <a:off x="9348649" y="144780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hlinkClick r:id="" action="ppaction://noaction"/>
          </p:cNvPr>
          <p:cNvSpPr/>
          <p:nvPr/>
        </p:nvSpPr>
        <p:spPr>
          <a:xfrm>
            <a:off x="9368969" y="114300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hlinkClick r:id="" action="ppaction://noaction"/>
          </p:cNvPr>
          <p:cNvSpPr/>
          <p:nvPr/>
        </p:nvSpPr>
        <p:spPr>
          <a:xfrm>
            <a:off x="8759369" y="82296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hlinkClick r:id="" action="ppaction://noaction"/>
          </p:cNvPr>
          <p:cNvSpPr/>
          <p:nvPr/>
        </p:nvSpPr>
        <p:spPr>
          <a:xfrm>
            <a:off x="8739049" y="106680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hlinkClick r:id="" action="ppaction://noaction"/>
          </p:cNvPr>
          <p:cNvSpPr/>
          <p:nvPr/>
        </p:nvSpPr>
        <p:spPr>
          <a:xfrm>
            <a:off x="8454569" y="144780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hlinkClick r:id="" action="ppaction://noaction"/>
          </p:cNvPr>
          <p:cNvSpPr/>
          <p:nvPr/>
        </p:nvSpPr>
        <p:spPr>
          <a:xfrm>
            <a:off x="9165769" y="76200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hlinkClick r:id="" action="ppaction://noaction"/>
          </p:cNvPr>
          <p:cNvSpPr/>
          <p:nvPr/>
        </p:nvSpPr>
        <p:spPr>
          <a:xfrm>
            <a:off x="8739049" y="121920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hlinkClick r:id="" action="ppaction://noaction"/>
          </p:cNvPr>
          <p:cNvSpPr/>
          <p:nvPr/>
        </p:nvSpPr>
        <p:spPr>
          <a:xfrm>
            <a:off x="9043849" y="144780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hlinkClick r:id="" action="ppaction://noaction"/>
          </p:cNvPr>
          <p:cNvSpPr/>
          <p:nvPr/>
        </p:nvSpPr>
        <p:spPr>
          <a:xfrm>
            <a:off x="8942249" y="143256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hlinkClick r:id="" action="ppaction://noaction"/>
          </p:cNvPr>
          <p:cNvSpPr/>
          <p:nvPr/>
        </p:nvSpPr>
        <p:spPr>
          <a:xfrm>
            <a:off x="9348649" y="432816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hlinkClick r:id="" action="ppaction://noaction"/>
          </p:cNvPr>
          <p:cNvSpPr/>
          <p:nvPr/>
        </p:nvSpPr>
        <p:spPr>
          <a:xfrm>
            <a:off x="8962569" y="478536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hlinkClick r:id="" action="ppaction://noaction"/>
          </p:cNvPr>
          <p:cNvSpPr/>
          <p:nvPr/>
        </p:nvSpPr>
        <p:spPr>
          <a:xfrm>
            <a:off x="8840649" y="394716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hlinkClick r:id="" action="ppaction://noaction"/>
          </p:cNvPr>
          <p:cNvSpPr/>
          <p:nvPr/>
        </p:nvSpPr>
        <p:spPr>
          <a:xfrm>
            <a:off x="8759369" y="5623560"/>
            <a:ext cx="121920" cy="91440"/>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ox(in)">
                                      <p:cBhvr>
                                        <p:cTn id="10" dur="500"/>
                                        <p:tgtEl>
                                          <p:spTgt spid="1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ox(in)">
                                      <p:cBhvr>
                                        <p:cTn id="13" dur="500"/>
                                        <p:tgtEl>
                                          <p:spTgt spid="20"/>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ox(in)">
                                      <p:cBhvr>
                                        <p:cTn id="16" dur="500"/>
                                        <p:tgtEl>
                                          <p:spTgt spid="21"/>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ox(in)">
                                      <p:cBhvr>
                                        <p:cTn id="19" dur="500"/>
                                        <p:tgtEl>
                                          <p:spTgt spid="22"/>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ox(in)">
                                      <p:cBhvr>
                                        <p:cTn id="22" dur="500"/>
                                        <p:tgtEl>
                                          <p:spTgt spid="23"/>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ox(in)">
                                      <p:cBhvr>
                                        <p:cTn id="25" dur="500"/>
                                        <p:tgtEl>
                                          <p:spTgt spid="24"/>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ox(in)">
                                      <p:cBhvr>
                                        <p:cTn id="28" dur="500"/>
                                        <p:tgtEl>
                                          <p:spTgt spid="25"/>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ox(in)">
                                      <p:cBhvr>
                                        <p:cTn id="31" dur="500"/>
                                        <p:tgtEl>
                                          <p:spTgt spid="26"/>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ox(in)">
                                      <p:cBhvr>
                                        <p:cTn id="34" dur="500"/>
                                        <p:tgtEl>
                                          <p:spTgt spid="27"/>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ox(in)">
                                      <p:cBhvr>
                                        <p:cTn id="37" dur="500"/>
                                        <p:tgtEl>
                                          <p:spTgt spid="28"/>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box(in)">
                                      <p:cBhvr>
                                        <p:cTn id="40" dur="500"/>
                                        <p:tgtEl>
                                          <p:spTgt spid="29"/>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box(in)">
                                      <p:cBhvr>
                                        <p:cTn id="43" dur="500"/>
                                        <p:tgtEl>
                                          <p:spTgt spid="30"/>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box(in)">
                                      <p:cBhvr>
                                        <p:cTn id="46" dur="500"/>
                                        <p:tgtEl>
                                          <p:spTgt spid="31"/>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box(in)">
                                      <p:cBhvr>
                                        <p:cTn id="49" dur="500"/>
                                        <p:tgtEl>
                                          <p:spTgt spid="32"/>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box(in)">
                                      <p:cBhvr>
                                        <p:cTn id="52" dur="500"/>
                                        <p:tgtEl>
                                          <p:spTgt spid="33"/>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box(in)">
                                      <p:cBhvr>
                                        <p:cTn id="55" dur="500"/>
                                        <p:tgtEl>
                                          <p:spTgt spid="34"/>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box(in)">
                                      <p:cBhvr>
                                        <p:cTn id="58" dur="500"/>
                                        <p:tgtEl>
                                          <p:spTgt spid="35"/>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box(in)">
                                      <p:cBhvr>
                                        <p:cTn id="61" dur="500"/>
                                        <p:tgtEl>
                                          <p:spTgt spid="36"/>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box(in)">
                                      <p:cBhvr>
                                        <p:cTn id="64" dur="500"/>
                                        <p:tgtEl>
                                          <p:spTgt spid="37"/>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box(in)">
                                      <p:cBhvr>
                                        <p:cTn id="67" dur="500"/>
                                        <p:tgtEl>
                                          <p:spTgt spid="38"/>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box(in)">
                                      <p:cBhvr>
                                        <p:cTn id="70" dur="500"/>
                                        <p:tgtEl>
                                          <p:spTgt spid="39"/>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box(in)">
                                      <p:cBhvr>
                                        <p:cTn id="73" dur="500"/>
                                        <p:tgtEl>
                                          <p:spTgt spid="40"/>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box(in)">
                                      <p:cBhvr>
                                        <p:cTn id="76" dur="500"/>
                                        <p:tgtEl>
                                          <p:spTgt spid="41"/>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box(in)">
                                      <p:cBhvr>
                                        <p:cTn id="79" dur="500"/>
                                        <p:tgtEl>
                                          <p:spTgt spid="42"/>
                                        </p:tgtEl>
                                      </p:cBhvr>
                                    </p:animEffect>
                                  </p:childTnLst>
                                </p:cTn>
                              </p:par>
                              <p:par>
                                <p:cTn id="80" presetID="4" presetClass="entr" presetSubtype="16" fill="hold" grpId="0"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box(in)">
                                      <p:cBhvr>
                                        <p:cTn id="82" dur="500"/>
                                        <p:tgtEl>
                                          <p:spTgt spid="43"/>
                                        </p:tgtEl>
                                      </p:cBhvr>
                                    </p:animEffect>
                                  </p:childTnLst>
                                </p:cTn>
                              </p:par>
                              <p:par>
                                <p:cTn id="83" presetID="4" presetClass="entr" presetSubtype="16" fill="hold" grpId="0" nodeType="with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box(in)">
                                      <p:cBhvr>
                                        <p:cTn id="85" dur="500"/>
                                        <p:tgtEl>
                                          <p:spTgt spid="44"/>
                                        </p:tgtEl>
                                      </p:cBhvr>
                                    </p:animEffect>
                                  </p:childTnLst>
                                </p:cTn>
                              </p:par>
                              <p:par>
                                <p:cTn id="86" presetID="4" presetClass="entr" presetSubtype="16"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box(in)">
                                      <p:cBhvr>
                                        <p:cTn id="88" dur="500"/>
                                        <p:tgtEl>
                                          <p:spTgt spid="45"/>
                                        </p:tgtEl>
                                      </p:cBhvr>
                                    </p:animEffect>
                                  </p:childTnLst>
                                </p:cTn>
                              </p:par>
                            </p:childTnLst>
                          </p:cTn>
                        </p:par>
                        <p:par>
                          <p:cTn id="89" fill="hold">
                            <p:stCondLst>
                              <p:cond delay="500"/>
                            </p:stCondLst>
                            <p:childTnLst>
                              <p:par>
                                <p:cTn id="90" presetID="4" presetClass="entr" presetSubtype="16" fill="hold" grpId="0" nodeType="afterEffect">
                                  <p:stCondLst>
                                    <p:cond delay="0"/>
                                  </p:stCondLst>
                                  <p:childTnLst>
                                    <p:set>
                                      <p:cBhvr>
                                        <p:cTn id="91" dur="1" fill="hold">
                                          <p:stCondLst>
                                            <p:cond delay="0"/>
                                          </p:stCondLst>
                                        </p:cTn>
                                        <p:tgtEl>
                                          <p:spTgt spid="93"/>
                                        </p:tgtEl>
                                        <p:attrNameLst>
                                          <p:attrName>style.visibility</p:attrName>
                                        </p:attrNameLst>
                                      </p:cBhvr>
                                      <p:to>
                                        <p:strVal val="visible"/>
                                      </p:to>
                                    </p:set>
                                    <p:animEffect transition="in" filter="box(in)">
                                      <p:cBhvr>
                                        <p:cTn id="92" dur="500"/>
                                        <p:tgtEl>
                                          <p:spTgt spid="93"/>
                                        </p:tgtEl>
                                      </p:cBhvr>
                                    </p:animEffect>
                                  </p:childTnLst>
                                </p:cTn>
                              </p:par>
                              <p:par>
                                <p:cTn id="93" presetID="4" presetClass="entr" presetSubtype="16" fill="hold" grpId="0" nodeType="withEffect">
                                  <p:stCondLst>
                                    <p:cond delay="0"/>
                                  </p:stCondLst>
                                  <p:childTnLst>
                                    <p:set>
                                      <p:cBhvr>
                                        <p:cTn id="94" dur="1" fill="hold">
                                          <p:stCondLst>
                                            <p:cond delay="0"/>
                                          </p:stCondLst>
                                        </p:cTn>
                                        <p:tgtEl>
                                          <p:spTgt spid="94"/>
                                        </p:tgtEl>
                                        <p:attrNameLst>
                                          <p:attrName>style.visibility</p:attrName>
                                        </p:attrNameLst>
                                      </p:cBhvr>
                                      <p:to>
                                        <p:strVal val="visible"/>
                                      </p:to>
                                    </p:set>
                                    <p:animEffect transition="in" filter="box(in)">
                                      <p:cBhvr>
                                        <p:cTn id="95" dur="500"/>
                                        <p:tgtEl>
                                          <p:spTgt spid="94"/>
                                        </p:tgtEl>
                                      </p:cBhvr>
                                    </p:animEffect>
                                  </p:childTnLst>
                                </p:cTn>
                              </p:par>
                              <p:par>
                                <p:cTn id="96" presetID="4" presetClass="entr" presetSubtype="16" fill="hold" grpId="0"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box(in)">
                                      <p:cBhvr>
                                        <p:cTn id="98" dur="500"/>
                                        <p:tgtEl>
                                          <p:spTgt spid="95"/>
                                        </p:tgtEl>
                                      </p:cBhvr>
                                    </p:animEffect>
                                  </p:childTnLst>
                                </p:cTn>
                              </p:par>
                              <p:par>
                                <p:cTn id="99" presetID="4" presetClass="entr" presetSubtype="16" fill="hold" grpId="0" nodeType="withEffect">
                                  <p:stCondLst>
                                    <p:cond delay="0"/>
                                  </p:stCondLst>
                                  <p:childTnLst>
                                    <p:set>
                                      <p:cBhvr>
                                        <p:cTn id="100" dur="1" fill="hold">
                                          <p:stCondLst>
                                            <p:cond delay="0"/>
                                          </p:stCondLst>
                                        </p:cTn>
                                        <p:tgtEl>
                                          <p:spTgt spid="96"/>
                                        </p:tgtEl>
                                        <p:attrNameLst>
                                          <p:attrName>style.visibility</p:attrName>
                                        </p:attrNameLst>
                                      </p:cBhvr>
                                      <p:to>
                                        <p:strVal val="visible"/>
                                      </p:to>
                                    </p:set>
                                    <p:animEffect transition="in" filter="box(in)">
                                      <p:cBhvr>
                                        <p:cTn id="101" dur="500"/>
                                        <p:tgtEl>
                                          <p:spTgt spid="96"/>
                                        </p:tgtEl>
                                      </p:cBhvr>
                                    </p:animEffect>
                                  </p:childTnLst>
                                </p:cTn>
                              </p:par>
                              <p:par>
                                <p:cTn id="102" presetID="4" presetClass="entr" presetSubtype="16" fill="hold" grpId="0" nodeType="with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box(in)">
                                      <p:cBhvr>
                                        <p:cTn id="104" dur="500"/>
                                        <p:tgtEl>
                                          <p:spTgt spid="97"/>
                                        </p:tgtEl>
                                      </p:cBhvr>
                                    </p:animEffect>
                                  </p:childTnLst>
                                </p:cTn>
                              </p:par>
                              <p:par>
                                <p:cTn id="105" presetID="4" presetClass="entr" presetSubtype="16" fill="hold" grpId="0" nodeType="withEffect">
                                  <p:stCondLst>
                                    <p:cond delay="0"/>
                                  </p:stCondLst>
                                  <p:childTnLst>
                                    <p:set>
                                      <p:cBhvr>
                                        <p:cTn id="106" dur="1" fill="hold">
                                          <p:stCondLst>
                                            <p:cond delay="0"/>
                                          </p:stCondLst>
                                        </p:cTn>
                                        <p:tgtEl>
                                          <p:spTgt spid="98"/>
                                        </p:tgtEl>
                                        <p:attrNameLst>
                                          <p:attrName>style.visibility</p:attrName>
                                        </p:attrNameLst>
                                      </p:cBhvr>
                                      <p:to>
                                        <p:strVal val="visible"/>
                                      </p:to>
                                    </p:set>
                                    <p:animEffect transition="in" filter="box(in)">
                                      <p:cBhvr>
                                        <p:cTn id="107" dur="500"/>
                                        <p:tgtEl>
                                          <p:spTgt spid="98"/>
                                        </p:tgtEl>
                                      </p:cBhvr>
                                    </p:animEffect>
                                  </p:childTnLst>
                                </p:cTn>
                              </p:par>
                              <p:par>
                                <p:cTn id="108" presetID="4" presetClass="entr" presetSubtype="16" fill="hold" grpId="0" nodeType="withEffect">
                                  <p:stCondLst>
                                    <p:cond delay="0"/>
                                  </p:stCondLst>
                                  <p:childTnLst>
                                    <p:set>
                                      <p:cBhvr>
                                        <p:cTn id="109" dur="1" fill="hold">
                                          <p:stCondLst>
                                            <p:cond delay="0"/>
                                          </p:stCondLst>
                                        </p:cTn>
                                        <p:tgtEl>
                                          <p:spTgt spid="99"/>
                                        </p:tgtEl>
                                        <p:attrNameLst>
                                          <p:attrName>style.visibility</p:attrName>
                                        </p:attrNameLst>
                                      </p:cBhvr>
                                      <p:to>
                                        <p:strVal val="visible"/>
                                      </p:to>
                                    </p:set>
                                    <p:animEffect transition="in" filter="box(in)">
                                      <p:cBhvr>
                                        <p:cTn id="110" dur="500"/>
                                        <p:tgtEl>
                                          <p:spTgt spid="99"/>
                                        </p:tgtEl>
                                      </p:cBhvr>
                                    </p:animEffect>
                                  </p:childTnLst>
                                </p:cTn>
                              </p:par>
                              <p:par>
                                <p:cTn id="111" presetID="4" presetClass="entr" presetSubtype="16" fill="hold" grpId="0" nodeType="withEffect">
                                  <p:stCondLst>
                                    <p:cond delay="0"/>
                                  </p:stCondLst>
                                  <p:childTnLst>
                                    <p:set>
                                      <p:cBhvr>
                                        <p:cTn id="112" dur="1" fill="hold">
                                          <p:stCondLst>
                                            <p:cond delay="0"/>
                                          </p:stCondLst>
                                        </p:cTn>
                                        <p:tgtEl>
                                          <p:spTgt spid="100"/>
                                        </p:tgtEl>
                                        <p:attrNameLst>
                                          <p:attrName>style.visibility</p:attrName>
                                        </p:attrNameLst>
                                      </p:cBhvr>
                                      <p:to>
                                        <p:strVal val="visible"/>
                                      </p:to>
                                    </p:set>
                                    <p:animEffect transition="in" filter="box(in)">
                                      <p:cBhvr>
                                        <p:cTn id="113" dur="500"/>
                                        <p:tgtEl>
                                          <p:spTgt spid="100"/>
                                        </p:tgtEl>
                                      </p:cBhvr>
                                    </p:animEffect>
                                  </p:childTnLst>
                                </p:cTn>
                              </p:par>
                              <p:par>
                                <p:cTn id="114" presetID="4" presetClass="entr" presetSubtype="16" fill="hold" grpId="0" nodeType="withEffect">
                                  <p:stCondLst>
                                    <p:cond delay="0"/>
                                  </p:stCondLst>
                                  <p:childTnLst>
                                    <p:set>
                                      <p:cBhvr>
                                        <p:cTn id="115" dur="1" fill="hold">
                                          <p:stCondLst>
                                            <p:cond delay="0"/>
                                          </p:stCondLst>
                                        </p:cTn>
                                        <p:tgtEl>
                                          <p:spTgt spid="101"/>
                                        </p:tgtEl>
                                        <p:attrNameLst>
                                          <p:attrName>style.visibility</p:attrName>
                                        </p:attrNameLst>
                                      </p:cBhvr>
                                      <p:to>
                                        <p:strVal val="visible"/>
                                      </p:to>
                                    </p:set>
                                    <p:animEffect transition="in" filter="box(in)">
                                      <p:cBhvr>
                                        <p:cTn id="116" dur="500"/>
                                        <p:tgtEl>
                                          <p:spTgt spid="101"/>
                                        </p:tgtEl>
                                      </p:cBhvr>
                                    </p:animEffect>
                                  </p:childTnLst>
                                </p:cTn>
                              </p:par>
                              <p:par>
                                <p:cTn id="117" presetID="4" presetClass="entr" presetSubtype="16"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Effect transition="in" filter="box(in)">
                                      <p:cBhvr>
                                        <p:cTn id="119" dur="500"/>
                                        <p:tgtEl>
                                          <p:spTgt spid="102"/>
                                        </p:tgtEl>
                                      </p:cBhvr>
                                    </p:animEffect>
                                  </p:childTnLst>
                                </p:cTn>
                              </p:par>
                              <p:par>
                                <p:cTn id="120" presetID="4" presetClass="entr" presetSubtype="16" fill="hold" grpId="0" nodeType="withEffect">
                                  <p:stCondLst>
                                    <p:cond delay="0"/>
                                  </p:stCondLst>
                                  <p:childTnLst>
                                    <p:set>
                                      <p:cBhvr>
                                        <p:cTn id="121" dur="1" fill="hold">
                                          <p:stCondLst>
                                            <p:cond delay="0"/>
                                          </p:stCondLst>
                                        </p:cTn>
                                        <p:tgtEl>
                                          <p:spTgt spid="103"/>
                                        </p:tgtEl>
                                        <p:attrNameLst>
                                          <p:attrName>style.visibility</p:attrName>
                                        </p:attrNameLst>
                                      </p:cBhvr>
                                      <p:to>
                                        <p:strVal val="visible"/>
                                      </p:to>
                                    </p:set>
                                    <p:animEffect transition="in" filter="box(in)">
                                      <p:cBhvr>
                                        <p:cTn id="122" dur="500"/>
                                        <p:tgtEl>
                                          <p:spTgt spid="103"/>
                                        </p:tgtEl>
                                      </p:cBhvr>
                                    </p:animEffect>
                                  </p:childTnLst>
                                </p:cTn>
                              </p:par>
                              <p:par>
                                <p:cTn id="123" presetID="4" presetClass="entr" presetSubtype="16" fill="hold" grpId="0" nodeType="withEffect">
                                  <p:stCondLst>
                                    <p:cond delay="0"/>
                                  </p:stCondLst>
                                  <p:childTnLst>
                                    <p:set>
                                      <p:cBhvr>
                                        <p:cTn id="124" dur="1" fill="hold">
                                          <p:stCondLst>
                                            <p:cond delay="0"/>
                                          </p:stCondLst>
                                        </p:cTn>
                                        <p:tgtEl>
                                          <p:spTgt spid="104"/>
                                        </p:tgtEl>
                                        <p:attrNameLst>
                                          <p:attrName>style.visibility</p:attrName>
                                        </p:attrNameLst>
                                      </p:cBhvr>
                                      <p:to>
                                        <p:strVal val="visible"/>
                                      </p:to>
                                    </p:set>
                                    <p:animEffect transition="in" filter="box(in)">
                                      <p:cBhvr>
                                        <p:cTn id="125" dur="500"/>
                                        <p:tgtEl>
                                          <p:spTgt spid="104"/>
                                        </p:tgtEl>
                                      </p:cBhvr>
                                    </p:animEffect>
                                  </p:childTnLst>
                                </p:cTn>
                              </p:par>
                              <p:par>
                                <p:cTn id="126" presetID="4" presetClass="entr" presetSubtype="16" fill="hold" grpId="0" nodeType="withEffect">
                                  <p:stCondLst>
                                    <p:cond delay="0"/>
                                  </p:stCondLst>
                                  <p:childTnLst>
                                    <p:set>
                                      <p:cBhvr>
                                        <p:cTn id="127" dur="1" fill="hold">
                                          <p:stCondLst>
                                            <p:cond delay="0"/>
                                          </p:stCondLst>
                                        </p:cTn>
                                        <p:tgtEl>
                                          <p:spTgt spid="105"/>
                                        </p:tgtEl>
                                        <p:attrNameLst>
                                          <p:attrName>style.visibility</p:attrName>
                                        </p:attrNameLst>
                                      </p:cBhvr>
                                      <p:to>
                                        <p:strVal val="visible"/>
                                      </p:to>
                                    </p:set>
                                    <p:animEffect transition="in" filter="box(in)">
                                      <p:cBhvr>
                                        <p:cTn id="128" dur="500"/>
                                        <p:tgtEl>
                                          <p:spTgt spid="105"/>
                                        </p:tgtEl>
                                      </p:cBhvr>
                                    </p:animEffect>
                                  </p:childTnLst>
                                </p:cTn>
                              </p:par>
                              <p:par>
                                <p:cTn id="129" presetID="4" presetClass="entr" presetSubtype="16" fill="hold" grpId="0" nodeType="with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box(in)">
                                      <p:cBhvr>
                                        <p:cTn id="131" dur="500"/>
                                        <p:tgtEl>
                                          <p:spTgt spid="106"/>
                                        </p:tgtEl>
                                      </p:cBhvr>
                                    </p:animEffect>
                                  </p:childTnLst>
                                </p:cTn>
                              </p:par>
                              <p:par>
                                <p:cTn id="132" presetID="4" presetClass="entr" presetSubtype="16" fill="hold" grpId="0" nodeType="withEffect">
                                  <p:stCondLst>
                                    <p:cond delay="0"/>
                                  </p:stCondLst>
                                  <p:childTnLst>
                                    <p:set>
                                      <p:cBhvr>
                                        <p:cTn id="133" dur="1" fill="hold">
                                          <p:stCondLst>
                                            <p:cond delay="0"/>
                                          </p:stCondLst>
                                        </p:cTn>
                                        <p:tgtEl>
                                          <p:spTgt spid="107"/>
                                        </p:tgtEl>
                                        <p:attrNameLst>
                                          <p:attrName>style.visibility</p:attrName>
                                        </p:attrNameLst>
                                      </p:cBhvr>
                                      <p:to>
                                        <p:strVal val="visible"/>
                                      </p:to>
                                    </p:set>
                                    <p:animEffect transition="in" filter="box(in)">
                                      <p:cBhvr>
                                        <p:cTn id="134" dur="500"/>
                                        <p:tgtEl>
                                          <p:spTgt spid="107"/>
                                        </p:tgtEl>
                                      </p:cBhvr>
                                    </p:animEffect>
                                  </p:childTnLst>
                                </p:cTn>
                              </p:par>
                              <p:par>
                                <p:cTn id="135" presetID="4" presetClass="entr" presetSubtype="16" fill="hold" grpId="0" nodeType="with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box(in)">
                                      <p:cBhvr>
                                        <p:cTn id="137" dur="500"/>
                                        <p:tgtEl>
                                          <p:spTgt spid="108"/>
                                        </p:tgtEl>
                                      </p:cBhvr>
                                    </p:animEffect>
                                  </p:childTnLst>
                                </p:cTn>
                              </p:par>
                              <p:par>
                                <p:cTn id="138" presetID="4" presetClass="entr" presetSubtype="16" fill="hold" grpId="0" nodeType="withEffect">
                                  <p:stCondLst>
                                    <p:cond delay="0"/>
                                  </p:stCondLst>
                                  <p:childTnLst>
                                    <p:set>
                                      <p:cBhvr>
                                        <p:cTn id="139" dur="1" fill="hold">
                                          <p:stCondLst>
                                            <p:cond delay="0"/>
                                          </p:stCondLst>
                                        </p:cTn>
                                        <p:tgtEl>
                                          <p:spTgt spid="109"/>
                                        </p:tgtEl>
                                        <p:attrNameLst>
                                          <p:attrName>style.visibility</p:attrName>
                                        </p:attrNameLst>
                                      </p:cBhvr>
                                      <p:to>
                                        <p:strVal val="visible"/>
                                      </p:to>
                                    </p:set>
                                    <p:animEffect transition="in" filter="box(in)">
                                      <p:cBhvr>
                                        <p:cTn id="140" dur="500"/>
                                        <p:tgtEl>
                                          <p:spTgt spid="109"/>
                                        </p:tgtEl>
                                      </p:cBhvr>
                                    </p:animEffect>
                                  </p:childTnLst>
                                </p:cTn>
                              </p:par>
                              <p:par>
                                <p:cTn id="141" presetID="4" presetClass="entr" presetSubtype="16" fill="hold" grpId="0" nodeType="withEffect">
                                  <p:stCondLst>
                                    <p:cond delay="0"/>
                                  </p:stCondLst>
                                  <p:childTnLst>
                                    <p:set>
                                      <p:cBhvr>
                                        <p:cTn id="142" dur="1" fill="hold">
                                          <p:stCondLst>
                                            <p:cond delay="0"/>
                                          </p:stCondLst>
                                        </p:cTn>
                                        <p:tgtEl>
                                          <p:spTgt spid="110"/>
                                        </p:tgtEl>
                                        <p:attrNameLst>
                                          <p:attrName>style.visibility</p:attrName>
                                        </p:attrNameLst>
                                      </p:cBhvr>
                                      <p:to>
                                        <p:strVal val="visible"/>
                                      </p:to>
                                    </p:set>
                                    <p:animEffect transition="in" filter="box(in)">
                                      <p:cBhvr>
                                        <p:cTn id="143" dur="500"/>
                                        <p:tgtEl>
                                          <p:spTgt spid="110"/>
                                        </p:tgtEl>
                                      </p:cBhvr>
                                    </p:animEffect>
                                  </p:childTnLst>
                                </p:cTn>
                              </p:par>
                              <p:par>
                                <p:cTn id="144" presetID="4" presetClass="entr" presetSubtype="16" fill="hold" grpId="0" nodeType="withEffect">
                                  <p:stCondLst>
                                    <p:cond delay="0"/>
                                  </p:stCondLst>
                                  <p:childTnLst>
                                    <p:set>
                                      <p:cBhvr>
                                        <p:cTn id="145" dur="1" fill="hold">
                                          <p:stCondLst>
                                            <p:cond delay="0"/>
                                          </p:stCondLst>
                                        </p:cTn>
                                        <p:tgtEl>
                                          <p:spTgt spid="111"/>
                                        </p:tgtEl>
                                        <p:attrNameLst>
                                          <p:attrName>style.visibility</p:attrName>
                                        </p:attrNameLst>
                                      </p:cBhvr>
                                      <p:to>
                                        <p:strVal val="visible"/>
                                      </p:to>
                                    </p:set>
                                    <p:animEffect transition="in" filter="box(in)">
                                      <p:cBhvr>
                                        <p:cTn id="146" dur="500"/>
                                        <p:tgtEl>
                                          <p:spTgt spid="111"/>
                                        </p:tgtEl>
                                      </p:cBhvr>
                                    </p:animEffect>
                                  </p:childTnLst>
                                </p:cTn>
                              </p:par>
                              <p:par>
                                <p:cTn id="147" presetID="4" presetClass="entr" presetSubtype="16" fill="hold" grpId="0" nodeType="withEffect">
                                  <p:stCondLst>
                                    <p:cond delay="0"/>
                                  </p:stCondLst>
                                  <p:childTnLst>
                                    <p:set>
                                      <p:cBhvr>
                                        <p:cTn id="148" dur="1" fill="hold">
                                          <p:stCondLst>
                                            <p:cond delay="0"/>
                                          </p:stCondLst>
                                        </p:cTn>
                                        <p:tgtEl>
                                          <p:spTgt spid="112"/>
                                        </p:tgtEl>
                                        <p:attrNameLst>
                                          <p:attrName>style.visibility</p:attrName>
                                        </p:attrNameLst>
                                      </p:cBhvr>
                                      <p:to>
                                        <p:strVal val="visible"/>
                                      </p:to>
                                    </p:set>
                                    <p:animEffect transition="in" filter="box(in)">
                                      <p:cBhvr>
                                        <p:cTn id="149" dur="500"/>
                                        <p:tgtEl>
                                          <p:spTgt spid="112"/>
                                        </p:tgtEl>
                                      </p:cBhvr>
                                    </p:animEffect>
                                  </p:childTnLst>
                                </p:cTn>
                              </p:par>
                              <p:par>
                                <p:cTn id="150" presetID="4" presetClass="entr" presetSubtype="16" fill="hold" grpId="0" nodeType="withEffect">
                                  <p:stCondLst>
                                    <p:cond delay="0"/>
                                  </p:stCondLst>
                                  <p:childTnLst>
                                    <p:set>
                                      <p:cBhvr>
                                        <p:cTn id="151" dur="1" fill="hold">
                                          <p:stCondLst>
                                            <p:cond delay="0"/>
                                          </p:stCondLst>
                                        </p:cTn>
                                        <p:tgtEl>
                                          <p:spTgt spid="113"/>
                                        </p:tgtEl>
                                        <p:attrNameLst>
                                          <p:attrName>style.visibility</p:attrName>
                                        </p:attrNameLst>
                                      </p:cBhvr>
                                      <p:to>
                                        <p:strVal val="visible"/>
                                      </p:to>
                                    </p:set>
                                    <p:animEffect transition="in" filter="box(in)">
                                      <p:cBhvr>
                                        <p:cTn id="152" dur="500"/>
                                        <p:tgtEl>
                                          <p:spTgt spid="113"/>
                                        </p:tgtEl>
                                      </p:cBhvr>
                                    </p:animEffect>
                                  </p:childTnLst>
                                </p:cTn>
                              </p:par>
                              <p:par>
                                <p:cTn id="153" presetID="4" presetClass="entr" presetSubtype="16" fill="hold" grpId="0" nodeType="withEffect">
                                  <p:stCondLst>
                                    <p:cond delay="0"/>
                                  </p:stCondLst>
                                  <p:childTnLst>
                                    <p:set>
                                      <p:cBhvr>
                                        <p:cTn id="154" dur="1" fill="hold">
                                          <p:stCondLst>
                                            <p:cond delay="0"/>
                                          </p:stCondLst>
                                        </p:cTn>
                                        <p:tgtEl>
                                          <p:spTgt spid="114"/>
                                        </p:tgtEl>
                                        <p:attrNameLst>
                                          <p:attrName>style.visibility</p:attrName>
                                        </p:attrNameLst>
                                      </p:cBhvr>
                                      <p:to>
                                        <p:strVal val="visible"/>
                                      </p:to>
                                    </p:set>
                                    <p:animEffect transition="in" filter="box(in)">
                                      <p:cBhvr>
                                        <p:cTn id="155" dur="500"/>
                                        <p:tgtEl>
                                          <p:spTgt spid="114"/>
                                        </p:tgtEl>
                                      </p:cBhvr>
                                    </p:animEffect>
                                  </p:childTnLst>
                                </p:cTn>
                              </p:par>
                              <p:par>
                                <p:cTn id="156" presetID="4" presetClass="entr" presetSubtype="16" fill="hold" grpId="0" nodeType="withEffect">
                                  <p:stCondLst>
                                    <p:cond delay="0"/>
                                  </p:stCondLst>
                                  <p:childTnLst>
                                    <p:set>
                                      <p:cBhvr>
                                        <p:cTn id="157" dur="1" fill="hold">
                                          <p:stCondLst>
                                            <p:cond delay="0"/>
                                          </p:stCondLst>
                                        </p:cTn>
                                        <p:tgtEl>
                                          <p:spTgt spid="115"/>
                                        </p:tgtEl>
                                        <p:attrNameLst>
                                          <p:attrName>style.visibility</p:attrName>
                                        </p:attrNameLst>
                                      </p:cBhvr>
                                      <p:to>
                                        <p:strVal val="visible"/>
                                      </p:to>
                                    </p:set>
                                    <p:animEffect transition="in" filter="box(in)">
                                      <p:cBhvr>
                                        <p:cTn id="158" dur="500"/>
                                        <p:tgtEl>
                                          <p:spTgt spid="115"/>
                                        </p:tgtEl>
                                      </p:cBhvr>
                                    </p:animEffect>
                                  </p:childTnLst>
                                </p:cTn>
                              </p:par>
                              <p:par>
                                <p:cTn id="159" presetID="4" presetClass="entr" presetSubtype="16" fill="hold" grpId="0" nodeType="withEffect">
                                  <p:stCondLst>
                                    <p:cond delay="0"/>
                                  </p:stCondLst>
                                  <p:childTnLst>
                                    <p:set>
                                      <p:cBhvr>
                                        <p:cTn id="160" dur="1" fill="hold">
                                          <p:stCondLst>
                                            <p:cond delay="0"/>
                                          </p:stCondLst>
                                        </p:cTn>
                                        <p:tgtEl>
                                          <p:spTgt spid="116"/>
                                        </p:tgtEl>
                                        <p:attrNameLst>
                                          <p:attrName>style.visibility</p:attrName>
                                        </p:attrNameLst>
                                      </p:cBhvr>
                                      <p:to>
                                        <p:strVal val="visible"/>
                                      </p:to>
                                    </p:set>
                                    <p:animEffect transition="in" filter="box(in)">
                                      <p:cBhvr>
                                        <p:cTn id="161" dur="500"/>
                                        <p:tgtEl>
                                          <p:spTgt spid="116"/>
                                        </p:tgtEl>
                                      </p:cBhvr>
                                    </p:animEffect>
                                  </p:childTnLst>
                                </p:cTn>
                              </p:par>
                              <p:par>
                                <p:cTn id="162" presetID="4" presetClass="entr" presetSubtype="16" fill="hold" grpId="0" nodeType="withEffect">
                                  <p:stCondLst>
                                    <p:cond delay="0"/>
                                  </p:stCondLst>
                                  <p:childTnLst>
                                    <p:set>
                                      <p:cBhvr>
                                        <p:cTn id="163" dur="1" fill="hold">
                                          <p:stCondLst>
                                            <p:cond delay="0"/>
                                          </p:stCondLst>
                                        </p:cTn>
                                        <p:tgtEl>
                                          <p:spTgt spid="117"/>
                                        </p:tgtEl>
                                        <p:attrNameLst>
                                          <p:attrName>style.visibility</p:attrName>
                                        </p:attrNameLst>
                                      </p:cBhvr>
                                      <p:to>
                                        <p:strVal val="visible"/>
                                      </p:to>
                                    </p:set>
                                    <p:animEffect transition="in" filter="box(in)">
                                      <p:cBhvr>
                                        <p:cTn id="164" dur="500"/>
                                        <p:tgtEl>
                                          <p:spTgt spid="117"/>
                                        </p:tgtEl>
                                      </p:cBhvr>
                                    </p:animEffect>
                                  </p:childTnLst>
                                </p:cTn>
                              </p:par>
                              <p:par>
                                <p:cTn id="165" presetID="4" presetClass="entr" presetSubtype="16" fill="hold" grpId="0" nodeType="withEffect">
                                  <p:stCondLst>
                                    <p:cond delay="0"/>
                                  </p:stCondLst>
                                  <p:childTnLst>
                                    <p:set>
                                      <p:cBhvr>
                                        <p:cTn id="166" dur="1" fill="hold">
                                          <p:stCondLst>
                                            <p:cond delay="0"/>
                                          </p:stCondLst>
                                        </p:cTn>
                                        <p:tgtEl>
                                          <p:spTgt spid="118"/>
                                        </p:tgtEl>
                                        <p:attrNameLst>
                                          <p:attrName>style.visibility</p:attrName>
                                        </p:attrNameLst>
                                      </p:cBhvr>
                                      <p:to>
                                        <p:strVal val="visible"/>
                                      </p:to>
                                    </p:set>
                                    <p:animEffect transition="in" filter="box(in)">
                                      <p:cBhvr>
                                        <p:cTn id="167" dur="500"/>
                                        <p:tgtEl>
                                          <p:spTgt spid="118"/>
                                        </p:tgtEl>
                                      </p:cBhvr>
                                    </p:animEffect>
                                  </p:childTnLst>
                                </p:cTn>
                              </p:par>
                              <p:par>
                                <p:cTn id="168" presetID="4" presetClass="entr" presetSubtype="16" fill="hold" grpId="0" nodeType="withEffect">
                                  <p:stCondLst>
                                    <p:cond delay="0"/>
                                  </p:stCondLst>
                                  <p:childTnLst>
                                    <p:set>
                                      <p:cBhvr>
                                        <p:cTn id="169" dur="1" fill="hold">
                                          <p:stCondLst>
                                            <p:cond delay="0"/>
                                          </p:stCondLst>
                                        </p:cTn>
                                        <p:tgtEl>
                                          <p:spTgt spid="119"/>
                                        </p:tgtEl>
                                        <p:attrNameLst>
                                          <p:attrName>style.visibility</p:attrName>
                                        </p:attrNameLst>
                                      </p:cBhvr>
                                      <p:to>
                                        <p:strVal val="visible"/>
                                      </p:to>
                                    </p:set>
                                    <p:animEffect transition="in" filter="box(in)">
                                      <p:cBhvr>
                                        <p:cTn id="170" dur="500"/>
                                        <p:tgtEl>
                                          <p:spTgt spid="119"/>
                                        </p:tgtEl>
                                      </p:cBhvr>
                                    </p:animEffect>
                                  </p:childTnLst>
                                </p:cTn>
                              </p:par>
                              <p:par>
                                <p:cTn id="171" presetID="4" presetClass="entr" presetSubtype="16" fill="hold" grpId="0" nodeType="withEffect">
                                  <p:stCondLst>
                                    <p:cond delay="0"/>
                                  </p:stCondLst>
                                  <p:childTnLst>
                                    <p:set>
                                      <p:cBhvr>
                                        <p:cTn id="172" dur="1" fill="hold">
                                          <p:stCondLst>
                                            <p:cond delay="0"/>
                                          </p:stCondLst>
                                        </p:cTn>
                                        <p:tgtEl>
                                          <p:spTgt spid="120"/>
                                        </p:tgtEl>
                                        <p:attrNameLst>
                                          <p:attrName>style.visibility</p:attrName>
                                        </p:attrNameLst>
                                      </p:cBhvr>
                                      <p:to>
                                        <p:strVal val="visible"/>
                                      </p:to>
                                    </p:set>
                                    <p:animEffect transition="in" filter="box(in)">
                                      <p:cBhvr>
                                        <p:cTn id="173"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a:solidFill>
            <a:srgbClr val="FFFF00"/>
          </a:solidFill>
          <a:ln>
            <a:solidFill>
              <a:srgbClr val="FF0000"/>
            </a:solidFill>
          </a:ln>
        </p:spPr>
        <p:txBody>
          <a:bodyPr/>
          <a:lstStyle/>
          <a:p>
            <a:r>
              <a:rPr lang="en-US" dirty="0" smtClean="0">
                <a:latin typeface="Times New Roman" pitchFamily="18" charset="0"/>
                <a:cs typeface="Times New Roman" pitchFamily="18" charset="0"/>
              </a:rPr>
              <a:t>Solution</a:t>
            </a:r>
            <a:endParaRPr lang="en-US" dirty="0">
              <a:latin typeface="Times New Roman" pitchFamily="18" charset="0"/>
              <a:cs typeface="Times New Roman" pitchFamily="18" charset="0"/>
            </a:endParaRPr>
          </a:p>
        </p:txBody>
      </p:sp>
      <p:sp>
        <p:nvSpPr>
          <p:cNvPr id="3" name="Content Placeholder 2"/>
          <p:cNvSpPr>
            <a:spLocks noGrp="1"/>
          </p:cNvSpPr>
          <p:nvPr>
            <p:ph sz="half" idx="1"/>
          </p:nvPr>
        </p:nvSpPr>
        <p:spPr>
          <a:xfrm>
            <a:off x="203200" y="1600201"/>
            <a:ext cx="5384800" cy="4525963"/>
          </a:xfrm>
          <a:solidFill>
            <a:srgbClr val="FFFF00"/>
          </a:solidFill>
          <a:ln>
            <a:solidFill>
              <a:srgbClr val="FF0000"/>
            </a:solidFill>
          </a:ln>
        </p:spPr>
        <p:txBody>
          <a:bodyPr/>
          <a:lstStyle/>
          <a:p>
            <a:pPr marL="514350" indent="-514350">
              <a:buFont typeface="+mj-lt"/>
              <a:buAutoNum type="arabicPeriod"/>
            </a:pPr>
            <a:r>
              <a:rPr lang="en-US" dirty="0" smtClean="0">
                <a:latin typeface="Times New Roman" pitchFamily="18" charset="0"/>
                <a:cs typeface="Times New Roman" pitchFamily="18" charset="0"/>
              </a:rPr>
              <a:t>Update the Integrated reservoir model with new data</a:t>
            </a:r>
          </a:p>
          <a:p>
            <a:pPr marL="514350" indent="-514350">
              <a:buFont typeface="+mj-lt"/>
              <a:buAutoNum type="arabicPeriod"/>
            </a:pPr>
            <a:endParaRPr lang="en-US" dirty="0" smtClean="0">
              <a:latin typeface="Times New Roman" pitchFamily="18" charset="0"/>
              <a:cs typeface="Times New Roman" pitchFamily="18" charset="0"/>
            </a:endParaRPr>
          </a:p>
          <a:p>
            <a:pPr marL="514350" indent="-514350">
              <a:buFont typeface="+mj-lt"/>
              <a:buAutoNum type="arabicPeriod"/>
            </a:pPr>
            <a:r>
              <a:rPr lang="en-US" dirty="0" smtClean="0">
                <a:latin typeface="Times New Roman" pitchFamily="18" charset="0"/>
                <a:cs typeface="Times New Roman" pitchFamily="18" charset="0"/>
              </a:rPr>
              <a:t>Use updated model for future well location</a:t>
            </a:r>
          </a:p>
        </p:txBody>
      </p:sp>
      <p:pic>
        <p:nvPicPr>
          <p:cNvPr id="6" name="Image 34"/>
          <p:cNvPicPr/>
          <p:nvPr/>
        </p:nvPicPr>
        <p:blipFill>
          <a:blip r:embed="rId2" cstate="print">
            <a:extLst>
              <a:ext uri="{28A0092B-C50C-407E-A947-70E740481C1C}">
                <a14:useLocalDpi xmlns:a14="http://schemas.microsoft.com/office/drawing/2010/main" val="0"/>
              </a:ext>
            </a:extLst>
          </a:blip>
          <a:stretch>
            <a:fillRect/>
          </a:stretch>
        </p:blipFill>
        <p:spPr>
          <a:xfrm>
            <a:off x="5689601" y="1524000"/>
            <a:ext cx="6281423" cy="5334000"/>
          </a:xfrm>
          <a:prstGeom prst="rect">
            <a:avLst/>
          </a:prstGeom>
        </p:spPr>
      </p:pic>
      <p:sp>
        <p:nvSpPr>
          <p:cNvPr id="5" name="Action Button: Return 4">
            <a:hlinkClick r:id="rId3" action="ppaction://hlinksldjump" highlightClick="1"/>
          </p:cNvPr>
          <p:cNvSpPr/>
          <p:nvPr/>
        </p:nvSpPr>
        <p:spPr>
          <a:xfrm>
            <a:off x="11096624" y="5934075"/>
            <a:ext cx="771525" cy="514350"/>
          </a:xfrm>
          <a:prstGeom prst="actionButtonRetur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2189</TotalTime>
  <Words>488</Words>
  <Application>Microsoft Office PowerPoint</Application>
  <PresentationFormat>Widescreen</PresentationFormat>
  <Paragraphs>86</Paragraphs>
  <Slides>12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 Black</vt:lpstr>
      <vt:lpstr>Calibri</vt:lpstr>
      <vt:lpstr>Calibri Light</vt:lpstr>
      <vt:lpstr>CiscoSans ExtraLight</vt:lpstr>
      <vt:lpstr>Gill Sans SemiBold</vt:lpstr>
      <vt:lpstr>Times New Roman</vt:lpstr>
      <vt:lpstr>Office Theme</vt:lpstr>
      <vt:lpstr>Petroleum Engineering and Development Company</vt:lpstr>
      <vt:lpstr>About Us</vt:lpstr>
      <vt:lpstr>PowerPoint Presentation</vt:lpstr>
      <vt:lpstr>PowerPoint Presentation</vt:lpstr>
      <vt:lpstr>Challenges in West Karoon and Anaran Oilfield </vt:lpstr>
      <vt:lpstr>Technology Demands</vt:lpstr>
      <vt:lpstr>Thank You.</vt:lpstr>
      <vt:lpstr>PowerPoint Presentation</vt:lpstr>
      <vt:lpstr>Solution</vt:lpstr>
      <vt:lpstr>PowerPoint Presentation</vt:lpstr>
      <vt:lpstr>PowerPoint Presentation</vt:lpstr>
      <vt:lpstr>Geomechanical study gives:  1- 3D initial field stress, pore pressure depletion and rock property change 2- The stability of the wellbore for open hole completion or hydraulic fracturing design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AZNServer</dc:creator>
  <cp:lastModifiedBy>mohsen rezazadeh</cp:lastModifiedBy>
  <cp:revision>252</cp:revision>
  <dcterms:created xsi:type="dcterms:W3CDTF">2016-11-05T05:55:45Z</dcterms:created>
  <dcterms:modified xsi:type="dcterms:W3CDTF">2018-10-07T05:04:23Z</dcterms:modified>
</cp:coreProperties>
</file>